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2"/>
  </p:notesMasterIdLst>
  <p:sldIdLst>
    <p:sldId id="2490" r:id="rId2"/>
    <p:sldId id="2516" r:id="rId3"/>
    <p:sldId id="2483" r:id="rId4"/>
    <p:sldId id="2533" r:id="rId5"/>
    <p:sldId id="2532" r:id="rId6"/>
    <p:sldId id="2507" r:id="rId7"/>
    <p:sldId id="2451" r:id="rId8"/>
    <p:sldId id="2491" r:id="rId9"/>
    <p:sldId id="2493" r:id="rId10"/>
    <p:sldId id="2534" r:id="rId11"/>
  </p:sldIdLst>
  <p:sldSz cx="12192000" cy="6858000"/>
  <p:notesSz cx="6858000" cy="9144000"/>
  <p:embeddedFontLst>
    <p:embeddedFont>
      <p:font typeface="Gilroy" panose="020B0604020202020204" charset="-52"/>
      <p:regular r:id="rId13"/>
      <p:bold r:id="rId14"/>
      <p:italic r:id="rId15"/>
      <p:boldItalic r:id="rId16"/>
    </p:embeddedFont>
    <p:embeddedFont>
      <p:font typeface="GILROY-LIGHT" panose="020B0604020202020204" charset="-52"/>
      <p:regular r:id="rId17"/>
    </p:embeddedFont>
    <p:embeddedFont>
      <p:font typeface="GILROY-LIGHT" panose="020B0604020202020204" charset="-52"/>
      <p:regular r:id="rId17"/>
    </p:embeddedFont>
    <p:embeddedFont>
      <p:font typeface="GILROY-MEDIUM" panose="020B0604020202020204" charset="-52"/>
      <p:regular r:id="rId18"/>
    </p:embeddedFont>
    <p:embeddedFont>
      <p:font typeface="Gilroy-RegularItalic" panose="020B0604020202020204" charset="-52"/>
      <p:italic r:id="rId19"/>
    </p:embeddedFont>
    <p:embeddedFont>
      <p:font typeface="Helvetica" panose="020B060402020202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A28"/>
    <a:srgbClr val="F15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9"/>
    <p:restoredTop sz="95781"/>
  </p:normalViewPr>
  <p:slideViewPr>
    <p:cSldViewPr snapToGrid="0" showGuides="1">
      <p:cViewPr varScale="1">
        <p:scale>
          <a:sx n="63" d="100"/>
          <a:sy n="63" d="100"/>
        </p:scale>
        <p:origin x="660" y="5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F0F9-43C5-AF47-BDD1-BE3E6ABC067C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14B00-1E50-714D-BDB4-E833BE2616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23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Образ слайда 1">
            <a:extLst>
              <a:ext uri="{FF2B5EF4-FFF2-40B4-BE49-F238E27FC236}">
                <a16:creationId xmlns:a16="http://schemas.microsoft.com/office/drawing/2014/main" id="{E89291E7-8C72-F3EF-C2EE-561CD678C3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Заметки 2">
            <a:extLst>
              <a:ext uri="{FF2B5EF4-FFF2-40B4-BE49-F238E27FC236}">
                <a16:creationId xmlns:a16="http://schemas.microsoft.com/office/drawing/2014/main" id="{EB7FE792-C794-7ABB-180A-E752E75A5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Добрый день уважаемые коллеги! Меня зовут Виктор Киселев, операционный директор ООО «РТК Радиология». Благодарю за возможность выступить сегодня на этом замечательном мероприятии.</a:t>
            </a:r>
          </a:p>
        </p:txBody>
      </p:sp>
      <p:sp>
        <p:nvSpPr>
          <p:cNvPr id="5123" name="Номер слайда 3">
            <a:extLst>
              <a:ext uri="{FF2B5EF4-FFF2-40B4-BE49-F238E27FC236}">
                <a16:creationId xmlns:a16="http://schemas.microsoft.com/office/drawing/2014/main" id="{2C828AA1-FFCA-224D-640E-3BC6C2ACB0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F8316C-32C8-4145-9AF2-AA6D44475F2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>
            <a:extLst>
              <a:ext uri="{FF2B5EF4-FFF2-40B4-BE49-F238E27FC236}">
                <a16:creationId xmlns:a16="http://schemas.microsoft.com/office/drawing/2014/main" id="{8E465190-E402-88FB-20F5-E3273B3775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>
            <a:extLst>
              <a:ext uri="{FF2B5EF4-FFF2-40B4-BE49-F238E27FC236}">
                <a16:creationId xmlns:a16="http://schemas.microsoft.com/office/drawing/2014/main" id="{7972A4F0-A7ED-6862-7C56-1B11957AA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z="1800"/>
          </a:p>
        </p:txBody>
      </p:sp>
      <p:sp>
        <p:nvSpPr>
          <p:cNvPr id="15363" name="Номер слайда 3">
            <a:extLst>
              <a:ext uri="{FF2B5EF4-FFF2-40B4-BE49-F238E27FC236}">
                <a16:creationId xmlns:a16="http://schemas.microsoft.com/office/drawing/2014/main" id="{DD6EDEAB-96FC-63A0-EEA1-7399AB49C6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2CEA1C-4999-F644-B1C0-3EDAE92AECC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компания, являясь поставщиком решений по автоматизации процессов работы службы лучевой диагностики для Московской области и еще 46 регионов приложит все усилия для достижения нашими заказчиками наилучших результатов в ближайшем обозримом будущем.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приглашаем всех заинтересованных в успехе цифровой трансформации процессов здравоохранения к открытому диалогу, готовы делиться знаниями, прорабатывать новые идеи и воплощать их в жизнь.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5B867-0CE0-7B4B-8601-1FE76A7F966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6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компания, являясь поставщиком решений по автоматизации процессов работы службы лучевой диагностики для Московской области и еще 46 регионов приложит все усилия для достижения нашими заказчиками наилучших результатов в ближайшем обозримом будущем.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приглашаем всех заинтересованных в успехе цифровой трансформации процессов здравоохранения к открытому диалогу, готовы делиться знаниями, прорабатывать новые идеи и воплощать их в жизнь.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15B867-0CE0-7B4B-8601-1FE76A7F966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8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FE838-7F2F-BA76-10D8-A0812649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E2D413-7BA9-BA50-70DD-EF7F6E0B3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5BA05D-2AFF-875A-46FE-CC1663796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EC963E-C657-7BA6-183C-8777DD8F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3CDD6A-406C-B4C0-1229-3F8B9C88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2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CBEE1-CEAB-C2A7-08EC-CDBEA608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D2A9F2-DF1F-2F6E-36EE-DCE8DA82F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63917-315A-DDDA-5617-E5E87D0AF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E1E4BD-2153-CD2B-EAEE-A35D9079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7A8F2D-46E4-8131-F858-D5C3487AB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89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37D11E-DC2D-F2F7-B173-A84B6E2CB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A4DDB8-FA44-D6E9-52E6-A3FC2A1B6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94D51-0596-1D1D-4E87-C44015FD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ED0D-E2C8-13F1-614D-166CE6AFE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6516A7-DAC9-E31B-D270-EA52ABF5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1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5996B-F693-2113-0226-1F2263C5E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7518C-AB0E-3083-2857-53E354BCA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7F27F-85E5-816C-FB98-C43DAF47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80BC4-4891-5F39-2C50-82A66C8C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4041AE-DF3A-3ED4-1076-2C74D00B0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508A7-A5ED-620C-4063-BECB4859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66711-F191-51BE-930A-7F475259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F419B-C13E-3391-D869-413D55CA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633DFA-814E-B0E1-776C-548D81A4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A15E0-5BEC-9086-E6FE-7B72CE63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09960-322A-0287-8AEF-32D6D30B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74656-4899-7527-A81B-52C636776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BD7FFE-6337-7A42-2C97-02D1C4CB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F4424-A5D5-B720-4C8A-FA32656B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D693C5-A7A8-D9C6-B5DC-B5FE8CE7C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99A455-0838-7EF4-85C9-5E632E5D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2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DBC57-D82F-3BFE-BE7E-A0A63A5A5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D518B3-4979-F0E2-317E-A8194B9C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9CC47-E714-4F73-90A9-C6D5ED599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43900-E17B-F3C1-9E84-19842F9BF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FFFCB8-949E-78FB-D93E-C41F876DA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04A9CD-C135-EFD7-905C-44E52FA71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2366ED-8706-0D18-47A1-AFA7866A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777420B-F793-A006-18B8-F48B5E55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9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E4E13-EE75-5AE5-D999-69687FBA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1A050E-84ED-A2BD-F1E8-C4581794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32CB06-1AD5-5B07-5FF8-B7D667E9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D634D4-6F7E-9FE6-6938-E9162D5D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C1AFF8-4C50-10C6-A919-479E5CE2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659115-36A8-D05C-A032-7154C6E2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0D7E75-4D29-6FCF-D532-BFD6D599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9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0572C-C83D-D5D7-1DAA-02AE4020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25C125-8E51-653E-1BDD-23253B4D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02315D-A2A4-59C6-1362-8B9CD4272C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51DF7D-124D-F619-9AC7-D5CA63B0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40207B-C695-22BB-A7EB-5380854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AAE85-6FDD-BAD4-1E20-96C478F9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60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91EE-70DE-950E-6DC7-F9A2A31C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E863E6-B87F-2D04-D6EB-B39510745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3034C1-2E17-0C4B-10BA-4DC707C9C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E8387-FEEF-479A-487D-EB828EAA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DC30F5-6B86-BF13-582D-F45712A4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E95EA9-CFC8-7E67-DD5D-2DB0ED5C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08376-DF8A-32E5-30D1-CD2CC783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5F062-D06B-1298-D92B-969B35F1F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2DEF3-C3AA-BE0A-8046-4C89C5FAC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A91A-EE5A-424E-8624-5682319E340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93EC00-7507-8F64-B129-28F17A86B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321F4C-9FF1-595C-C006-78C24079C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98B19-66A3-7147-BF67-39C16F6ED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1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!Прямоугольник 5">
            <a:extLst>
              <a:ext uri="{FF2B5EF4-FFF2-40B4-BE49-F238E27FC236}">
                <a16:creationId xmlns:a16="http://schemas.microsoft.com/office/drawing/2014/main" id="{E6216016-0940-4524-E2FD-868FCD887802}"/>
              </a:ext>
            </a:extLst>
          </p:cNvPr>
          <p:cNvSpPr/>
          <p:nvPr/>
        </p:nvSpPr>
        <p:spPr>
          <a:xfrm>
            <a:off x="397" y="-4541"/>
            <a:ext cx="12191207" cy="68623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pic>
        <p:nvPicPr>
          <p:cNvPr id="4100" name="!!ЧБЛого" descr="page1image42185312">
            <a:extLst>
              <a:ext uri="{FF2B5EF4-FFF2-40B4-BE49-F238E27FC236}">
                <a16:creationId xmlns:a16="http://schemas.microsoft.com/office/drawing/2014/main" id="{57F39A78-73F9-D4EE-EFF8-2D9E4A027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20" y="398660"/>
            <a:ext cx="1219121" cy="41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1E9F457-7172-2077-82C2-E4F71350408C}"/>
              </a:ext>
            </a:extLst>
          </p:cNvPr>
          <p:cNvSpPr txBox="1">
            <a:spLocks/>
          </p:cNvSpPr>
          <p:nvPr/>
        </p:nvSpPr>
        <p:spPr>
          <a:xfrm>
            <a:off x="408358" y="4402075"/>
            <a:ext cx="4571703" cy="215251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Gilroy" pitchFamily="2" charset="0"/>
              </a:rPr>
              <a:t>ООО «РТК Радиология», 2025</a:t>
            </a:r>
          </a:p>
        </p:txBody>
      </p:sp>
      <p:sp>
        <p:nvSpPr>
          <p:cNvPr id="14" name="!!TextBox 13">
            <a:extLst>
              <a:ext uri="{FF2B5EF4-FFF2-40B4-BE49-F238E27FC236}">
                <a16:creationId xmlns:a16="http://schemas.microsoft.com/office/drawing/2014/main" id="{167AA466-8E29-C3A3-68C9-C4E5E2E67D3A}"/>
              </a:ext>
            </a:extLst>
          </p:cNvPr>
          <p:cNvSpPr txBox="1"/>
          <p:nvPr/>
        </p:nvSpPr>
        <p:spPr>
          <a:xfrm>
            <a:off x="346450" y="2467332"/>
            <a:ext cx="5548526" cy="1996362"/>
          </a:xfrm>
          <a:prstGeom prst="rect">
            <a:avLst/>
          </a:prstGeom>
        </p:spPr>
        <p:txBody>
          <a:bodyPr vert="horz" lIns="91434" tIns="45717" rIns="91434" bIns="45717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Gilroy" pitchFamily="2" charset="0"/>
                <a:ea typeface="+mj-ea"/>
                <a:cs typeface="+mj-cs"/>
              </a:defRPr>
            </a:lvl1pPr>
          </a:lstStyle>
          <a:p>
            <a:r>
              <a:rPr lang="ru-RU" sz="3200" dirty="0"/>
              <a:t>МОДУЛЬ ОРТОПЕДИИ </a:t>
            </a:r>
            <a:br>
              <a:rPr lang="ru-RU" sz="3200" dirty="0"/>
            </a:br>
            <a:r>
              <a:rPr lang="ru-RU" sz="3200" dirty="0"/>
              <a:t>И ПРЕДОПЕРАЦИОННОГО ПЛАНИРОВАНИЯ ЭНДОПРОТЕЗИРОВАНИЯ</a:t>
            </a:r>
            <a:endParaRPr lang="ru-RU" sz="1400" b="0" dirty="0"/>
          </a:p>
        </p:txBody>
      </p:sp>
      <p:pic>
        <p:nvPicPr>
          <p:cNvPr id="4099" name="Picture 1" descr="page1image42185104">
            <a:extLst>
              <a:ext uri="{FF2B5EF4-FFF2-40B4-BE49-F238E27FC236}">
                <a16:creationId xmlns:a16="http://schemas.microsoft.com/office/drawing/2014/main" id="{C5341091-D85A-E636-A443-01F3A771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35" y="224"/>
            <a:ext cx="7195669" cy="6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1EF46-14E5-6B4E-DABE-CD58AE666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826" y="367757"/>
            <a:ext cx="2914524" cy="439991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A812EA0-76DD-8FDF-3E41-291E4250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005" y="367757"/>
            <a:ext cx="1639559" cy="43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D3D14-40A5-BE78-6CBF-F7EC069CA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прикрытие сверху">
            <a:extLst>
              <a:ext uri="{FF2B5EF4-FFF2-40B4-BE49-F238E27FC236}">
                <a16:creationId xmlns:a16="http://schemas.microsoft.com/office/drawing/2014/main" id="{8F08E1FC-E2B9-08DF-C464-C86F26840A20}"/>
              </a:ext>
            </a:extLst>
          </p:cNvPr>
          <p:cNvSpPr txBox="1"/>
          <p:nvPr/>
        </p:nvSpPr>
        <p:spPr>
          <a:xfrm>
            <a:off x="4474122" y="0"/>
            <a:ext cx="2834654" cy="254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6DFC2BC5-744C-DA93-4D7F-67B11DEF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114570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800" dirty="0">
                <a:latin typeface="GILROY-MEDIUM" pitchFamily="2" charset="0"/>
              </a:rPr>
              <a:t>Ищем клиентов и партнеров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8F3CFE-961B-3523-89B1-4A6A6016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9" y="1815163"/>
            <a:ext cx="7723702" cy="4361800"/>
          </a:xfrm>
        </p:spPr>
        <p:txBody>
          <a:bodyPr vert="horz" lIns="90000" tIns="22860" rIns="45720" bIns="22860" rtlCol="0">
            <a:normAutofit/>
          </a:bodyPr>
          <a:lstStyle/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F25A2B"/>
              </a:buClr>
              <a:buFont typeface="Wingdings" pitchFamily="2" charset="2"/>
              <a:buChar char="§"/>
            </a:pPr>
            <a:r>
              <a:rPr lang="ru-RU" sz="2400" dirty="0">
                <a:latin typeface="GILROY-LIGHT" pitchFamily="2" charset="0"/>
              </a:rPr>
              <a:t>Медицинские организации </a:t>
            </a:r>
            <a:br>
              <a:rPr lang="ru-RU" sz="24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проводящие операции по эндопротезированию </a:t>
            </a:r>
            <a:br>
              <a:rPr lang="ru-RU" sz="18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для внедрения продукта на локальном уровне</a:t>
            </a:r>
            <a:endParaRPr lang="ru-RU" sz="2400" dirty="0">
              <a:latin typeface="GILROY-LIGHT" pitchFamily="2" charset="0"/>
            </a:endParaRPr>
          </a:p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F25A2B"/>
              </a:buClr>
              <a:buFont typeface="Wingdings" pitchFamily="2" charset="2"/>
              <a:buChar char="§"/>
            </a:pPr>
            <a:r>
              <a:rPr lang="ru-RU" sz="2400" dirty="0">
                <a:latin typeface="GILROY-LIGHT" pitchFamily="2" charset="0"/>
              </a:rPr>
              <a:t>Регионы</a:t>
            </a:r>
            <a:br>
              <a:rPr lang="ru-RU" sz="24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для централизованного внедрения</a:t>
            </a:r>
            <a:endParaRPr lang="ru-RU" sz="2400" dirty="0">
              <a:latin typeface="GILROY-LIGHT" pitchFamily="2" charset="0"/>
            </a:endParaRPr>
          </a:p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F25A2B"/>
              </a:buClr>
              <a:buFont typeface="Wingdings" pitchFamily="2" charset="2"/>
              <a:buChar char="§"/>
            </a:pPr>
            <a:r>
              <a:rPr lang="ru-RU" sz="2400" dirty="0">
                <a:latin typeface="GILROY-LIGHT" pitchFamily="2" charset="0"/>
              </a:rPr>
              <a:t>Производители эндопротезов</a:t>
            </a:r>
            <a:br>
              <a:rPr lang="ru-RU" sz="24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для расширения базы оцифрованных протезов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49FB75-BDB6-C4F0-41C6-6B58CCA6FB9B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6" name="!!Номер слайда">
            <a:extLst>
              <a:ext uri="{FF2B5EF4-FFF2-40B4-BE49-F238E27FC236}">
                <a16:creationId xmlns:a16="http://schemas.microsoft.com/office/drawing/2014/main" id="{EB8C9959-3FA0-0536-86CF-88AB7E8ADE4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10</a:t>
            </a:fld>
            <a:endParaRPr lang="ru-RU" sz="1050" dirty="0">
              <a:latin typeface="Gilroy" pitchFamily="2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FE63AB2-F034-99E1-D28A-34939CC0636C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ACE8AD20-9662-1985-1823-627A285BA909}"/>
              </a:ext>
            </a:extLst>
          </p:cNvPr>
          <p:cNvSpPr/>
          <p:nvPr/>
        </p:nvSpPr>
        <p:spPr>
          <a:xfrm rot="10800000">
            <a:off x="12695806" y="9254178"/>
            <a:ext cx="9624708" cy="9618595"/>
          </a:xfrm>
          <a:custGeom>
            <a:avLst/>
            <a:gdLst>
              <a:gd name="connsiteX0" fmla="*/ 3310233 w 3865155"/>
              <a:gd name="connsiteY0" fmla="*/ 1268088 h 3862700"/>
              <a:gd name="connsiteX1" fmla="*/ 3334453 w 3865155"/>
              <a:gd name="connsiteY1" fmla="*/ 1243147 h 3862700"/>
              <a:gd name="connsiteX2" fmla="*/ 3368993 w 3865155"/>
              <a:gd name="connsiteY2" fmla="*/ 1242136 h 3862700"/>
              <a:gd name="connsiteX3" fmla="*/ 3394052 w 3865155"/>
              <a:gd name="connsiteY3" fmla="*/ 1266055 h 3862700"/>
              <a:gd name="connsiteX4" fmla="*/ 3394854 w 3865155"/>
              <a:gd name="connsiteY4" fmla="*/ 1300687 h 3862700"/>
              <a:gd name="connsiteX5" fmla="*/ 3370842 w 3865155"/>
              <a:gd name="connsiteY5" fmla="*/ 1325537 h 3862700"/>
              <a:gd name="connsiteX6" fmla="*/ 3336093 w 3865155"/>
              <a:gd name="connsiteY6" fmla="*/ 1326640 h 3862700"/>
              <a:gd name="connsiteX7" fmla="*/ 3311243 w 3865155"/>
              <a:gd name="connsiteY7" fmla="*/ 1302628 h 3862700"/>
              <a:gd name="connsiteX8" fmla="*/ 3310233 w 3865155"/>
              <a:gd name="connsiteY8" fmla="*/ 1268088 h 3862700"/>
              <a:gd name="connsiteX9" fmla="*/ 3307054 w 3865155"/>
              <a:gd name="connsiteY9" fmla="*/ 2553719 h 3862700"/>
              <a:gd name="connsiteX10" fmla="*/ 3323410 w 3865155"/>
              <a:gd name="connsiteY10" fmla="*/ 2583910 h 3862700"/>
              <a:gd name="connsiteX11" fmla="*/ 3413843 w 3865155"/>
              <a:gd name="connsiteY11" fmla="*/ 2685375 h 3862700"/>
              <a:gd name="connsiteX12" fmla="*/ 3420855 w 3865155"/>
              <a:gd name="connsiteY12" fmla="*/ 2670484 h 3862700"/>
              <a:gd name="connsiteX13" fmla="*/ 3349847 w 3865155"/>
              <a:gd name="connsiteY13" fmla="*/ 2590549 h 3862700"/>
              <a:gd name="connsiteX14" fmla="*/ 3458451 w 3865155"/>
              <a:gd name="connsiteY14" fmla="*/ 2590655 h 3862700"/>
              <a:gd name="connsiteX15" fmla="*/ 3465464 w 3865155"/>
              <a:gd name="connsiteY15" fmla="*/ 2575764 h 3862700"/>
              <a:gd name="connsiteX16" fmla="*/ 3336930 w 3865155"/>
              <a:gd name="connsiteY16" fmla="*/ 2576127 h 3862700"/>
              <a:gd name="connsiteX17" fmla="*/ 3331469 w 3865155"/>
              <a:gd name="connsiteY17" fmla="*/ 2570018 h 3862700"/>
              <a:gd name="connsiteX18" fmla="*/ 3321127 w 3865155"/>
              <a:gd name="connsiteY18" fmla="*/ 2549860 h 3862700"/>
              <a:gd name="connsiteX19" fmla="*/ 3326724 w 3865155"/>
              <a:gd name="connsiteY19" fmla="*/ 2529123 h 3862700"/>
              <a:gd name="connsiteX20" fmla="*/ 3313488 w 3865155"/>
              <a:gd name="connsiteY20" fmla="*/ 2522889 h 3862700"/>
              <a:gd name="connsiteX21" fmla="*/ 3307054 w 3865155"/>
              <a:gd name="connsiteY21" fmla="*/ 2553719 h 3862700"/>
              <a:gd name="connsiteX22" fmla="*/ 3292205 w 3865155"/>
              <a:gd name="connsiteY22" fmla="*/ 1284984 h 3862700"/>
              <a:gd name="connsiteX23" fmla="*/ 3297398 w 3865155"/>
              <a:gd name="connsiteY23" fmla="*/ 1307494 h 3862700"/>
              <a:gd name="connsiteX24" fmla="*/ 3339057 w 3865155"/>
              <a:gd name="connsiteY24" fmla="*/ 1339575 h 3862700"/>
              <a:gd name="connsiteX25" fmla="*/ 3318564 w 3865155"/>
              <a:gd name="connsiteY25" fmla="*/ 1348626 h 3862700"/>
              <a:gd name="connsiteX26" fmla="*/ 3324660 w 3865155"/>
              <a:gd name="connsiteY26" fmla="*/ 1362428 h 3862700"/>
              <a:gd name="connsiteX27" fmla="*/ 3429216 w 3865155"/>
              <a:gd name="connsiteY27" fmla="*/ 1316249 h 3862700"/>
              <a:gd name="connsiteX28" fmla="*/ 3423120 w 3865155"/>
              <a:gd name="connsiteY28" fmla="*/ 1302447 h 3862700"/>
              <a:gd name="connsiteX29" fmla="*/ 3402627 w 3865155"/>
              <a:gd name="connsiteY29" fmla="*/ 1311498 h 3862700"/>
              <a:gd name="connsiteX30" fmla="*/ 3406973 w 3865155"/>
              <a:gd name="connsiteY30" fmla="*/ 1259098 h 3862700"/>
              <a:gd name="connsiteX31" fmla="*/ 3374179 w 3865155"/>
              <a:gd name="connsiteY31" fmla="*/ 1227850 h 3862700"/>
              <a:gd name="connsiteX32" fmla="*/ 3351314 w 3865155"/>
              <a:gd name="connsiteY32" fmla="*/ 1223892 h 3862700"/>
              <a:gd name="connsiteX33" fmla="*/ 3328358 w 3865155"/>
              <a:gd name="connsiteY33" fmla="*/ 1229345 h 3862700"/>
              <a:gd name="connsiteX34" fmla="*/ 3296390 w 3865155"/>
              <a:gd name="connsiteY34" fmla="*/ 1262207 h 3862700"/>
              <a:gd name="connsiteX35" fmla="*/ 3292205 w 3865155"/>
              <a:gd name="connsiteY35" fmla="*/ 1284984 h 3862700"/>
              <a:gd name="connsiteX36" fmla="*/ 3219957 w 3865155"/>
              <a:gd name="connsiteY36" fmla="*/ 1153775 h 3862700"/>
              <a:gd name="connsiteX37" fmla="*/ 3227252 w 3865155"/>
              <a:gd name="connsiteY37" fmla="*/ 1166982 h 3862700"/>
              <a:gd name="connsiteX38" fmla="*/ 3270874 w 3865155"/>
              <a:gd name="connsiteY38" fmla="*/ 1142886 h 3862700"/>
              <a:gd name="connsiteX39" fmla="*/ 3302707 w 3865155"/>
              <a:gd name="connsiteY39" fmla="*/ 1200515 h 3862700"/>
              <a:gd name="connsiteX40" fmla="*/ 3259085 w 3865155"/>
              <a:gd name="connsiteY40" fmla="*/ 1224611 h 3862700"/>
              <a:gd name="connsiteX41" fmla="*/ 3266380 w 3865155"/>
              <a:gd name="connsiteY41" fmla="*/ 1237818 h 3862700"/>
              <a:gd name="connsiteX42" fmla="*/ 3366431 w 3865155"/>
              <a:gd name="connsiteY42" fmla="*/ 1182552 h 3862700"/>
              <a:gd name="connsiteX43" fmla="*/ 3359136 w 3865155"/>
              <a:gd name="connsiteY43" fmla="*/ 1169346 h 3862700"/>
              <a:gd name="connsiteX44" fmla="*/ 3315514 w 3865155"/>
              <a:gd name="connsiteY44" fmla="*/ 1193441 h 3862700"/>
              <a:gd name="connsiteX45" fmla="*/ 3283681 w 3865155"/>
              <a:gd name="connsiteY45" fmla="*/ 1135812 h 3862700"/>
              <a:gd name="connsiteX46" fmla="*/ 3327303 w 3865155"/>
              <a:gd name="connsiteY46" fmla="*/ 1111716 h 3862700"/>
              <a:gd name="connsiteX47" fmla="*/ 3320008 w 3865155"/>
              <a:gd name="connsiteY47" fmla="*/ 1098509 h 3862700"/>
              <a:gd name="connsiteX48" fmla="*/ 3213505 w 3865155"/>
              <a:gd name="connsiteY48" fmla="*/ 2713909 h 3862700"/>
              <a:gd name="connsiteX49" fmla="*/ 3312651 w 3865155"/>
              <a:gd name="connsiteY49" fmla="*/ 2770783 h 3862700"/>
              <a:gd name="connsiteX50" fmla="*/ 3360425 w 3865155"/>
              <a:gd name="connsiteY50" fmla="*/ 2687501 h 3862700"/>
              <a:gd name="connsiteX51" fmla="*/ 3261279 w 3865155"/>
              <a:gd name="connsiteY51" fmla="*/ 2630627 h 3862700"/>
              <a:gd name="connsiteX52" fmla="*/ 3253772 w 3865155"/>
              <a:gd name="connsiteY52" fmla="*/ 2643714 h 3862700"/>
              <a:gd name="connsiteX53" fmla="*/ 3340227 w 3865155"/>
              <a:gd name="connsiteY53" fmla="*/ 2693308 h 3862700"/>
              <a:gd name="connsiteX54" fmla="*/ 3307467 w 3865155"/>
              <a:gd name="connsiteY54" fmla="*/ 2750416 h 3862700"/>
              <a:gd name="connsiteX55" fmla="*/ 3221012 w 3865155"/>
              <a:gd name="connsiteY55" fmla="*/ 2700822 h 3862700"/>
              <a:gd name="connsiteX56" fmla="*/ 3170166 w 3865155"/>
              <a:gd name="connsiteY56" fmla="*/ 2822168 h 3862700"/>
              <a:gd name="connsiteX57" fmla="*/ 3177730 w 3865155"/>
              <a:gd name="connsiteY57" fmla="*/ 2788451 h 3862700"/>
              <a:gd name="connsiteX58" fmla="*/ 3206695 w 3865155"/>
              <a:gd name="connsiteY58" fmla="*/ 2769607 h 3862700"/>
              <a:gd name="connsiteX59" fmla="*/ 3240599 w 3865155"/>
              <a:gd name="connsiteY59" fmla="*/ 2777301 h 3862700"/>
              <a:gd name="connsiteX60" fmla="*/ 3259443 w 3865155"/>
              <a:gd name="connsiteY60" fmla="*/ 2806266 h 3862700"/>
              <a:gd name="connsiteX61" fmla="*/ 3252067 w 3865155"/>
              <a:gd name="connsiteY61" fmla="*/ 2840113 h 3862700"/>
              <a:gd name="connsiteX62" fmla="*/ 3222915 w 3865155"/>
              <a:gd name="connsiteY62" fmla="*/ 2858827 h 3862700"/>
              <a:gd name="connsiteX63" fmla="*/ 3189198 w 3865155"/>
              <a:gd name="connsiteY63" fmla="*/ 2851262 h 3862700"/>
              <a:gd name="connsiteX64" fmla="*/ 3170166 w 3865155"/>
              <a:gd name="connsiteY64" fmla="*/ 2822168 h 3862700"/>
              <a:gd name="connsiteX65" fmla="*/ 3155587 w 3865155"/>
              <a:gd name="connsiteY65" fmla="*/ 2825120 h 3862700"/>
              <a:gd name="connsiteX66" fmla="*/ 3180588 w 3865155"/>
              <a:gd name="connsiteY66" fmla="*/ 2863652 h 3862700"/>
              <a:gd name="connsiteX67" fmla="*/ 3225418 w 3865155"/>
              <a:gd name="connsiteY67" fmla="*/ 2873651 h 3862700"/>
              <a:gd name="connsiteX68" fmla="*/ 3263428 w 3865155"/>
              <a:gd name="connsiteY68" fmla="*/ 2849401 h 3862700"/>
              <a:gd name="connsiteX69" fmla="*/ 3269132 w 3865155"/>
              <a:gd name="connsiteY69" fmla="*/ 2797131 h 3862700"/>
              <a:gd name="connsiteX70" fmla="*/ 3287529 w 3865155"/>
              <a:gd name="connsiteY70" fmla="*/ 2809916 h 3862700"/>
              <a:gd name="connsiteX71" fmla="*/ 3296139 w 3865155"/>
              <a:gd name="connsiteY71" fmla="*/ 2797527 h 3862700"/>
              <a:gd name="connsiteX72" fmla="*/ 3164736 w 3865155"/>
              <a:gd name="connsiteY72" fmla="*/ 2706205 h 3862700"/>
              <a:gd name="connsiteX73" fmla="*/ 3156126 w 3865155"/>
              <a:gd name="connsiteY73" fmla="*/ 2718594 h 3862700"/>
              <a:gd name="connsiteX74" fmla="*/ 3212066 w 3865155"/>
              <a:gd name="connsiteY74" fmla="*/ 2757472 h 3862700"/>
              <a:gd name="connsiteX75" fmla="*/ 3165064 w 3865155"/>
              <a:gd name="connsiteY75" fmla="*/ 2781040 h 3862700"/>
              <a:gd name="connsiteX76" fmla="*/ 3155587 w 3865155"/>
              <a:gd name="connsiteY76" fmla="*/ 2825120 h 3862700"/>
              <a:gd name="connsiteX77" fmla="*/ 3153128 w 3865155"/>
              <a:gd name="connsiteY77" fmla="*/ 1053514 h 3862700"/>
              <a:gd name="connsiteX78" fmla="*/ 3160228 w 3865155"/>
              <a:gd name="connsiteY78" fmla="*/ 1064166 h 3862700"/>
              <a:gd name="connsiteX79" fmla="*/ 3271245 w 3865155"/>
              <a:gd name="connsiteY79" fmla="*/ 1072034 h 3862700"/>
              <a:gd name="connsiteX80" fmla="*/ 3198013 w 3865155"/>
              <a:gd name="connsiteY80" fmla="*/ 1120850 h 3862700"/>
              <a:gd name="connsiteX81" fmla="*/ 3206381 w 3865155"/>
              <a:gd name="connsiteY81" fmla="*/ 1133404 h 3862700"/>
              <a:gd name="connsiteX82" fmla="*/ 3301488 w 3865155"/>
              <a:gd name="connsiteY82" fmla="*/ 1070007 h 3862700"/>
              <a:gd name="connsiteX83" fmla="*/ 3294388 w 3865155"/>
              <a:gd name="connsiteY83" fmla="*/ 1059355 h 3862700"/>
              <a:gd name="connsiteX84" fmla="*/ 3183371 w 3865155"/>
              <a:gd name="connsiteY84" fmla="*/ 1051487 h 3862700"/>
              <a:gd name="connsiteX85" fmla="*/ 3256603 w 3865155"/>
              <a:gd name="connsiteY85" fmla="*/ 1002671 h 3862700"/>
              <a:gd name="connsiteX86" fmla="*/ 3248235 w 3865155"/>
              <a:gd name="connsiteY86" fmla="*/ 990117 h 3862700"/>
              <a:gd name="connsiteX87" fmla="*/ 3088101 w 3865155"/>
              <a:gd name="connsiteY87" fmla="*/ 2924977 h 3862700"/>
              <a:gd name="connsiteX88" fmla="*/ 3098751 w 3865155"/>
              <a:gd name="connsiteY88" fmla="*/ 2892105 h 3862700"/>
              <a:gd name="connsiteX89" fmla="*/ 3129334 w 3865155"/>
              <a:gd name="connsiteY89" fmla="*/ 2876020 h 3862700"/>
              <a:gd name="connsiteX90" fmla="*/ 3162381 w 3865155"/>
              <a:gd name="connsiteY90" fmla="*/ 2886817 h 3862700"/>
              <a:gd name="connsiteX91" fmla="*/ 3178466 w 3865155"/>
              <a:gd name="connsiteY91" fmla="*/ 2917400 h 3862700"/>
              <a:gd name="connsiteX92" fmla="*/ 3167991 w 3865155"/>
              <a:gd name="connsiteY92" fmla="*/ 2950420 h 3862700"/>
              <a:gd name="connsiteX93" fmla="*/ 3137233 w 3865155"/>
              <a:gd name="connsiteY93" fmla="*/ 2966358 h 3862700"/>
              <a:gd name="connsiteX94" fmla="*/ 3104360 w 3865155"/>
              <a:gd name="connsiteY94" fmla="*/ 2955708 h 3862700"/>
              <a:gd name="connsiteX95" fmla="*/ 3088101 w 3865155"/>
              <a:gd name="connsiteY95" fmla="*/ 2924977 h 3862700"/>
              <a:gd name="connsiteX96" fmla="*/ 3072528 w 3865155"/>
              <a:gd name="connsiteY96" fmla="*/ 951630 h 3862700"/>
              <a:gd name="connsiteX97" fmla="*/ 3132981 w 3865155"/>
              <a:gd name="connsiteY97" fmla="*/ 1027395 h 3862700"/>
              <a:gd name="connsiteX98" fmla="*/ 3109036 w 3865155"/>
              <a:gd name="connsiteY98" fmla="*/ 1046500 h 3862700"/>
              <a:gd name="connsiteX99" fmla="*/ 3118446 w 3865155"/>
              <a:gd name="connsiteY99" fmla="*/ 1058294 h 3862700"/>
              <a:gd name="connsiteX100" fmla="*/ 3153827 w 3865155"/>
              <a:gd name="connsiteY100" fmla="*/ 1030063 h 3862700"/>
              <a:gd name="connsiteX101" fmla="*/ 3142421 w 3865155"/>
              <a:gd name="connsiteY101" fmla="*/ 1015768 h 3862700"/>
              <a:gd name="connsiteX102" fmla="*/ 3220329 w 3865155"/>
              <a:gd name="connsiteY102" fmla="*/ 953605 h 3862700"/>
              <a:gd name="connsiteX103" fmla="*/ 3210919 w 3865155"/>
              <a:gd name="connsiteY103" fmla="*/ 941812 h 3862700"/>
              <a:gd name="connsiteX104" fmla="*/ 3133011 w 3865155"/>
              <a:gd name="connsiteY104" fmla="*/ 1003975 h 3862700"/>
              <a:gd name="connsiteX105" fmla="*/ 3093374 w 3865155"/>
              <a:gd name="connsiteY105" fmla="*/ 954299 h 3862700"/>
              <a:gd name="connsiteX106" fmla="*/ 3171283 w 3865155"/>
              <a:gd name="connsiteY106" fmla="*/ 892136 h 3862700"/>
              <a:gd name="connsiteX107" fmla="*/ 3161873 w 3865155"/>
              <a:gd name="connsiteY107" fmla="*/ 880342 h 3862700"/>
              <a:gd name="connsiteX108" fmla="*/ 3050929 w 3865155"/>
              <a:gd name="connsiteY108" fmla="*/ 2930432 h 3862700"/>
              <a:gd name="connsiteX109" fmla="*/ 3138353 w 3865155"/>
              <a:gd name="connsiteY109" fmla="*/ 3004063 h 3862700"/>
              <a:gd name="connsiteX110" fmla="*/ 3148072 w 3865155"/>
              <a:gd name="connsiteY110" fmla="*/ 2992523 h 3862700"/>
              <a:gd name="connsiteX111" fmla="*/ 3130937 w 3865155"/>
              <a:gd name="connsiteY111" fmla="*/ 2978091 h 3862700"/>
              <a:gd name="connsiteX112" fmla="*/ 3179917 w 3865155"/>
              <a:gd name="connsiteY112" fmla="*/ 2958971 h 3862700"/>
              <a:gd name="connsiteX113" fmla="*/ 3193578 w 3865155"/>
              <a:gd name="connsiteY113" fmla="*/ 2915782 h 3862700"/>
              <a:gd name="connsiteX114" fmla="*/ 3172101 w 3865155"/>
              <a:gd name="connsiteY114" fmla="*/ 2875277 h 3862700"/>
              <a:gd name="connsiteX115" fmla="*/ 3128534 w 3865155"/>
              <a:gd name="connsiteY115" fmla="*/ 2861000 h 3862700"/>
              <a:gd name="connsiteX116" fmla="*/ 3088297 w 3865155"/>
              <a:gd name="connsiteY116" fmla="*/ 2881806 h 3862700"/>
              <a:gd name="connsiteX117" fmla="*/ 3077783 w 3865155"/>
              <a:gd name="connsiteY117" fmla="*/ 2933324 h 3862700"/>
              <a:gd name="connsiteX118" fmla="*/ 3060648 w 3865155"/>
              <a:gd name="connsiteY118" fmla="*/ 2918892 h 3862700"/>
              <a:gd name="connsiteX119" fmla="*/ 3037728 w 3865155"/>
              <a:gd name="connsiteY119" fmla="*/ 3043327 h 3862700"/>
              <a:gd name="connsiteX120" fmla="*/ 3045085 w 3865155"/>
              <a:gd name="connsiteY120" fmla="*/ 3029608 h 3862700"/>
              <a:gd name="connsiteX121" fmla="*/ 3070394 w 3865155"/>
              <a:gd name="connsiteY121" fmla="*/ 3004160 h 3862700"/>
              <a:gd name="connsiteX122" fmla="*/ 3095031 w 3865155"/>
              <a:gd name="connsiteY122" fmla="*/ 3028663 h 3862700"/>
              <a:gd name="connsiteX123" fmla="*/ 3069722 w 3865155"/>
              <a:gd name="connsiteY123" fmla="*/ 3054110 h 3862700"/>
              <a:gd name="connsiteX124" fmla="*/ 3056164 w 3865155"/>
              <a:gd name="connsiteY124" fmla="*/ 3061421 h 3862700"/>
              <a:gd name="connsiteX125" fmla="*/ 3043703 w 3865155"/>
              <a:gd name="connsiteY125" fmla="*/ 3056283 h 3862700"/>
              <a:gd name="connsiteX126" fmla="*/ 3037728 w 3865155"/>
              <a:gd name="connsiteY126" fmla="*/ 3043327 h 3862700"/>
              <a:gd name="connsiteX127" fmla="*/ 2998725 w 3865155"/>
              <a:gd name="connsiteY127" fmla="*/ 3011711 h 3862700"/>
              <a:gd name="connsiteX128" fmla="*/ 3006202 w 3865155"/>
              <a:gd name="connsiteY128" fmla="*/ 2997385 h 3862700"/>
              <a:gd name="connsiteX129" fmla="*/ 3034735 w 3865155"/>
              <a:gd name="connsiteY129" fmla="*/ 2968696 h 3862700"/>
              <a:gd name="connsiteX130" fmla="*/ 3060020 w 3865155"/>
              <a:gd name="connsiteY130" fmla="*/ 2993843 h 3862700"/>
              <a:gd name="connsiteX131" fmla="*/ 3031487 w 3865155"/>
              <a:gd name="connsiteY131" fmla="*/ 3022532 h 3862700"/>
              <a:gd name="connsiteX132" fmla="*/ 3017365 w 3865155"/>
              <a:gd name="connsiteY132" fmla="*/ 3030249 h 3862700"/>
              <a:gd name="connsiteX133" fmla="*/ 3004500 w 3865155"/>
              <a:gd name="connsiteY133" fmla="*/ 3025031 h 3862700"/>
              <a:gd name="connsiteX134" fmla="*/ 2998725 w 3865155"/>
              <a:gd name="connsiteY134" fmla="*/ 3011711 h 3862700"/>
              <a:gd name="connsiteX135" fmla="*/ 2989965 w 3865155"/>
              <a:gd name="connsiteY135" fmla="*/ 864014 h 3862700"/>
              <a:gd name="connsiteX136" fmla="*/ 2998776 w 3865155"/>
              <a:gd name="connsiteY136" fmla="*/ 873301 h 3862700"/>
              <a:gd name="connsiteX137" fmla="*/ 3109511 w 3865155"/>
              <a:gd name="connsiteY137" fmla="*/ 862149 h 3862700"/>
              <a:gd name="connsiteX138" fmla="*/ 3045662 w 3865155"/>
              <a:gd name="connsiteY138" fmla="*/ 922723 h 3862700"/>
              <a:gd name="connsiteX139" fmla="*/ 3056046 w 3865155"/>
              <a:gd name="connsiteY139" fmla="*/ 933668 h 3862700"/>
              <a:gd name="connsiteX140" fmla="*/ 3138967 w 3865155"/>
              <a:gd name="connsiteY140" fmla="*/ 855001 h 3862700"/>
              <a:gd name="connsiteX141" fmla="*/ 3130157 w 3865155"/>
              <a:gd name="connsiteY141" fmla="*/ 845714 h 3862700"/>
              <a:gd name="connsiteX142" fmla="*/ 3019421 w 3865155"/>
              <a:gd name="connsiteY142" fmla="*/ 856866 h 3862700"/>
              <a:gd name="connsiteX143" fmla="*/ 3083271 w 3865155"/>
              <a:gd name="connsiteY143" fmla="*/ 796293 h 3862700"/>
              <a:gd name="connsiteX144" fmla="*/ 3072887 w 3865155"/>
              <a:gd name="connsiteY144" fmla="*/ 785347 h 3862700"/>
              <a:gd name="connsiteX145" fmla="*/ 2983531 w 3865155"/>
              <a:gd name="connsiteY145" fmla="*/ 3012076 h 3862700"/>
              <a:gd name="connsiteX146" fmla="*/ 2993212 w 3865155"/>
              <a:gd name="connsiteY146" fmla="*/ 3035084 h 3862700"/>
              <a:gd name="connsiteX147" fmla="*/ 3025394 w 3865155"/>
              <a:gd name="connsiteY147" fmla="*/ 3040653 h 3862700"/>
              <a:gd name="connsiteX148" fmla="*/ 3033712 w 3865155"/>
              <a:gd name="connsiteY148" fmla="*/ 3067625 h 3862700"/>
              <a:gd name="connsiteX149" fmla="*/ 3055963 w 3865155"/>
              <a:gd name="connsiteY149" fmla="*/ 3076697 h 3862700"/>
              <a:gd name="connsiteX150" fmla="*/ 3080095 w 3865155"/>
              <a:gd name="connsiteY150" fmla="*/ 3064427 h 3862700"/>
              <a:gd name="connsiteX151" fmla="*/ 3116044 w 3865155"/>
              <a:gd name="connsiteY151" fmla="*/ 3028282 h 3862700"/>
              <a:gd name="connsiteX152" fmla="*/ 3035001 w 3865155"/>
              <a:gd name="connsiteY152" fmla="*/ 2947681 h 3862700"/>
              <a:gd name="connsiteX153" fmla="*/ 2995829 w 3865155"/>
              <a:gd name="connsiteY153" fmla="*/ 2987068 h 3862700"/>
              <a:gd name="connsiteX154" fmla="*/ 2983531 w 3865155"/>
              <a:gd name="connsiteY154" fmla="*/ 3012076 h 3862700"/>
              <a:gd name="connsiteX155" fmla="*/ 2918830 w 3865155"/>
              <a:gd name="connsiteY155" fmla="*/ 779831 h 3862700"/>
              <a:gd name="connsiteX156" fmla="*/ 2953843 w 3865155"/>
              <a:gd name="connsiteY156" fmla="*/ 753141 h 3862700"/>
              <a:gd name="connsiteX157" fmla="*/ 2981621 w 3865155"/>
              <a:gd name="connsiteY157" fmla="*/ 721861 h 3862700"/>
              <a:gd name="connsiteX158" fmla="*/ 3020252 w 3865155"/>
              <a:gd name="connsiteY158" fmla="*/ 756167 h 3862700"/>
              <a:gd name="connsiteX159" fmla="*/ 2963785 w 3865155"/>
              <a:gd name="connsiteY159" fmla="*/ 819752 h 3862700"/>
              <a:gd name="connsiteX160" fmla="*/ 2887170 w 3865155"/>
              <a:gd name="connsiteY160" fmla="*/ 3085938 h 3862700"/>
              <a:gd name="connsiteX161" fmla="*/ 2961846 w 3865155"/>
              <a:gd name="connsiteY161" fmla="*/ 3172471 h 3862700"/>
              <a:gd name="connsiteX162" fmla="*/ 3023804 w 3865155"/>
              <a:gd name="connsiteY162" fmla="*/ 3119002 h 3862700"/>
              <a:gd name="connsiteX163" fmla="*/ 2980940 w 3865155"/>
              <a:gd name="connsiteY163" fmla="*/ 3069332 h 3862700"/>
              <a:gd name="connsiteX164" fmla="*/ 2967242 w 3865155"/>
              <a:gd name="connsiteY164" fmla="*/ 3044013 h 3862700"/>
              <a:gd name="connsiteX165" fmla="*/ 2977771 w 3865155"/>
              <a:gd name="connsiteY165" fmla="*/ 3026472 h 3862700"/>
              <a:gd name="connsiteX166" fmla="*/ 2968511 w 3865155"/>
              <a:gd name="connsiteY166" fmla="*/ 3015742 h 3862700"/>
              <a:gd name="connsiteX167" fmla="*/ 2952136 w 3865155"/>
              <a:gd name="connsiteY167" fmla="*/ 3042253 h 3862700"/>
              <a:gd name="connsiteX168" fmla="*/ 2969517 w 3865155"/>
              <a:gd name="connsiteY168" fmla="*/ 3079190 h 3862700"/>
              <a:gd name="connsiteX169" fmla="*/ 3002823 w 3865155"/>
              <a:gd name="connsiteY169" fmla="*/ 3117783 h 3862700"/>
              <a:gd name="connsiteX170" fmla="*/ 2963710 w 3865155"/>
              <a:gd name="connsiteY170" fmla="*/ 3151537 h 3862700"/>
              <a:gd name="connsiteX171" fmla="*/ 2898592 w 3865155"/>
              <a:gd name="connsiteY171" fmla="*/ 3076080 h 3862700"/>
              <a:gd name="connsiteX172" fmla="*/ 2864674 w 3865155"/>
              <a:gd name="connsiteY172" fmla="*/ 792272 h 3862700"/>
              <a:gd name="connsiteX173" fmla="*/ 2875955 w 3865155"/>
              <a:gd name="connsiteY173" fmla="*/ 802290 h 3862700"/>
              <a:gd name="connsiteX174" fmla="*/ 2896296 w 3865155"/>
              <a:gd name="connsiteY174" fmla="*/ 779386 h 3862700"/>
              <a:gd name="connsiteX175" fmla="*/ 2966035 w 3865155"/>
              <a:gd name="connsiteY175" fmla="*/ 841317 h 3862700"/>
              <a:gd name="connsiteX176" fmla="*/ 2945695 w 3865155"/>
              <a:gd name="connsiteY176" fmla="*/ 864222 h 3862700"/>
              <a:gd name="connsiteX177" fmla="*/ 2956976 w 3865155"/>
              <a:gd name="connsiteY177" fmla="*/ 874240 h 3862700"/>
              <a:gd name="connsiteX178" fmla="*/ 2987031 w 3865155"/>
              <a:gd name="connsiteY178" fmla="*/ 840396 h 3862700"/>
              <a:gd name="connsiteX179" fmla="*/ 2975066 w 3865155"/>
              <a:gd name="connsiteY179" fmla="*/ 829771 h 3862700"/>
              <a:gd name="connsiteX180" fmla="*/ 3041248 w 3865155"/>
              <a:gd name="connsiteY180" fmla="*/ 755245 h 3862700"/>
              <a:gd name="connsiteX181" fmla="*/ 2980055 w 3865155"/>
              <a:gd name="connsiteY181" fmla="*/ 700904 h 3862700"/>
              <a:gd name="connsiteX182" fmla="*/ 2942562 w 3865155"/>
              <a:gd name="connsiteY182" fmla="*/ 743123 h 3862700"/>
              <a:gd name="connsiteX183" fmla="*/ 2905156 w 3865155"/>
              <a:gd name="connsiteY183" fmla="*/ 767687 h 3862700"/>
              <a:gd name="connsiteX184" fmla="*/ 2894729 w 3865155"/>
              <a:gd name="connsiteY184" fmla="*/ 758428 h 3862700"/>
              <a:gd name="connsiteX185" fmla="*/ 2835299 w 3865155"/>
              <a:gd name="connsiteY185" fmla="*/ 652260 h 3862700"/>
              <a:gd name="connsiteX186" fmla="*/ 2863270 w 3865155"/>
              <a:gd name="connsiteY186" fmla="*/ 638591 h 3862700"/>
              <a:gd name="connsiteX187" fmla="*/ 2893483 w 3865155"/>
              <a:gd name="connsiteY187" fmla="*/ 647955 h 3862700"/>
              <a:gd name="connsiteX188" fmla="*/ 2909310 w 3865155"/>
              <a:gd name="connsiteY188" fmla="*/ 672260 h 3862700"/>
              <a:gd name="connsiteX189" fmla="*/ 2903720 w 3865155"/>
              <a:gd name="connsiteY189" fmla="*/ 703144 h 3862700"/>
              <a:gd name="connsiteX190" fmla="*/ 2830710 w 3865155"/>
              <a:gd name="connsiteY190" fmla="*/ 3208890 h 3862700"/>
              <a:gd name="connsiteX191" fmla="*/ 2899612 w 3865155"/>
              <a:gd name="connsiteY191" fmla="*/ 3158659 h 3862700"/>
              <a:gd name="connsiteX192" fmla="*/ 2904362 w 3865155"/>
              <a:gd name="connsiteY192" fmla="*/ 3189427 h 3862700"/>
              <a:gd name="connsiteX193" fmla="*/ 2886450 w 3865155"/>
              <a:gd name="connsiteY193" fmla="*/ 3215499 h 3862700"/>
              <a:gd name="connsiteX194" fmla="*/ 2858543 w 3865155"/>
              <a:gd name="connsiteY194" fmla="*/ 3223396 h 3862700"/>
              <a:gd name="connsiteX195" fmla="*/ 2830710 w 3865155"/>
              <a:gd name="connsiteY195" fmla="*/ 3208890 h 3862700"/>
              <a:gd name="connsiteX196" fmla="*/ 2806524 w 3865155"/>
              <a:gd name="connsiteY196" fmla="*/ 693251 h 3862700"/>
              <a:gd name="connsiteX197" fmla="*/ 2831648 w 3865155"/>
              <a:gd name="connsiteY197" fmla="*/ 733017 h 3862700"/>
              <a:gd name="connsiteX198" fmla="*/ 2859564 w 3865155"/>
              <a:gd name="connsiteY198" fmla="*/ 745089 h 3862700"/>
              <a:gd name="connsiteX199" fmla="*/ 2887692 w 3865155"/>
              <a:gd name="connsiteY199" fmla="*/ 741934 h 3862700"/>
              <a:gd name="connsiteX200" fmla="*/ 2881691 w 3865155"/>
              <a:gd name="connsiteY200" fmla="*/ 727785 h 3862700"/>
              <a:gd name="connsiteX201" fmla="*/ 2840563 w 3865155"/>
              <a:gd name="connsiteY201" fmla="*/ 721414 h 3862700"/>
              <a:gd name="connsiteX202" fmla="*/ 2821938 w 3865155"/>
              <a:gd name="connsiteY202" fmla="*/ 694743 h 3862700"/>
              <a:gd name="connsiteX203" fmla="*/ 2826568 w 3865155"/>
              <a:gd name="connsiteY203" fmla="*/ 664000 h 3862700"/>
              <a:gd name="connsiteX204" fmla="*/ 2907096 w 3865155"/>
              <a:gd name="connsiteY204" fmla="*/ 723887 h 3862700"/>
              <a:gd name="connsiteX205" fmla="*/ 2911692 w 3865155"/>
              <a:gd name="connsiteY205" fmla="*/ 718474 h 3862700"/>
              <a:gd name="connsiteX206" fmla="*/ 2924272 w 3865155"/>
              <a:gd name="connsiteY206" fmla="*/ 675125 h 3862700"/>
              <a:gd name="connsiteX207" fmla="*/ 2902214 w 3865155"/>
              <a:gd name="connsiteY207" fmla="*/ 636215 h 3862700"/>
              <a:gd name="connsiteX208" fmla="*/ 2857497 w 3865155"/>
              <a:gd name="connsiteY208" fmla="*/ 624327 h 3862700"/>
              <a:gd name="connsiteX209" fmla="*/ 2818596 w 3865155"/>
              <a:gd name="connsiteY209" fmla="*/ 648670 h 3862700"/>
              <a:gd name="connsiteX210" fmla="*/ 2806524 w 3865155"/>
              <a:gd name="connsiteY210" fmla="*/ 693251 h 3862700"/>
              <a:gd name="connsiteX211" fmla="*/ 2798427 w 3865155"/>
              <a:gd name="connsiteY211" fmla="*/ 3182069 h 3862700"/>
              <a:gd name="connsiteX212" fmla="*/ 2813720 w 3865155"/>
              <a:gd name="connsiteY212" fmla="*/ 3180539 h 3862700"/>
              <a:gd name="connsiteX213" fmla="*/ 2832013 w 3865155"/>
              <a:gd name="connsiteY213" fmla="*/ 3143156 h 3862700"/>
              <a:gd name="connsiteX214" fmla="*/ 2863011 w 3865155"/>
              <a:gd name="connsiteY214" fmla="*/ 3133289 h 3862700"/>
              <a:gd name="connsiteX215" fmla="*/ 2890994 w 3865155"/>
              <a:gd name="connsiteY215" fmla="*/ 3146837 h 3862700"/>
              <a:gd name="connsiteX216" fmla="*/ 2809900 w 3865155"/>
              <a:gd name="connsiteY216" fmla="*/ 3205956 h 3862700"/>
              <a:gd name="connsiteX217" fmla="*/ 2813705 w 3865155"/>
              <a:gd name="connsiteY217" fmla="*/ 3211952 h 3862700"/>
              <a:gd name="connsiteX218" fmla="*/ 2851365 w 3865155"/>
              <a:gd name="connsiteY218" fmla="*/ 3236833 h 3862700"/>
              <a:gd name="connsiteX219" fmla="*/ 2895069 w 3865155"/>
              <a:gd name="connsiteY219" fmla="*/ 3227321 h 3862700"/>
              <a:gd name="connsiteX220" fmla="*/ 2919697 w 3865155"/>
              <a:gd name="connsiteY220" fmla="*/ 3188149 h 3862700"/>
              <a:gd name="connsiteX221" fmla="*/ 2907999 w 3865155"/>
              <a:gd name="connsiteY221" fmla="*/ 3143775 h 3862700"/>
              <a:gd name="connsiteX222" fmla="*/ 2869012 w 3865155"/>
              <a:gd name="connsiteY222" fmla="*/ 3119013 h 3862700"/>
              <a:gd name="connsiteX223" fmla="*/ 2823580 w 3865155"/>
              <a:gd name="connsiteY223" fmla="*/ 3131199 h 3862700"/>
              <a:gd name="connsiteX224" fmla="*/ 2803765 w 3865155"/>
              <a:gd name="connsiteY224" fmla="*/ 3154273 h 3862700"/>
              <a:gd name="connsiteX225" fmla="*/ 2798427 w 3865155"/>
              <a:gd name="connsiteY225" fmla="*/ 3182069 h 3862700"/>
              <a:gd name="connsiteX226" fmla="*/ 2683666 w 3865155"/>
              <a:gd name="connsiteY226" fmla="*/ 3226281 h 3862700"/>
              <a:gd name="connsiteX227" fmla="*/ 2743122 w 3865155"/>
              <a:gd name="connsiteY227" fmla="*/ 3323900 h 3862700"/>
              <a:gd name="connsiteX228" fmla="*/ 2756008 w 3865155"/>
              <a:gd name="connsiteY228" fmla="*/ 3316052 h 3862700"/>
              <a:gd name="connsiteX229" fmla="*/ 2730085 w 3865155"/>
              <a:gd name="connsiteY229" fmla="*/ 3273490 h 3862700"/>
              <a:gd name="connsiteX230" fmla="*/ 2786313 w 3865155"/>
              <a:gd name="connsiteY230" fmla="*/ 3239243 h 3862700"/>
              <a:gd name="connsiteX231" fmla="*/ 2812236 w 3865155"/>
              <a:gd name="connsiteY231" fmla="*/ 3281805 h 3862700"/>
              <a:gd name="connsiteX232" fmla="*/ 2825122 w 3865155"/>
              <a:gd name="connsiteY232" fmla="*/ 3273956 h 3862700"/>
              <a:gd name="connsiteX233" fmla="*/ 2765665 w 3865155"/>
              <a:gd name="connsiteY233" fmla="*/ 3176338 h 3862700"/>
              <a:gd name="connsiteX234" fmla="*/ 2752780 w 3865155"/>
              <a:gd name="connsiteY234" fmla="*/ 3184186 h 3862700"/>
              <a:gd name="connsiteX235" fmla="*/ 2778703 w 3865155"/>
              <a:gd name="connsiteY235" fmla="*/ 3226748 h 3862700"/>
              <a:gd name="connsiteX236" fmla="*/ 2722474 w 3865155"/>
              <a:gd name="connsiteY236" fmla="*/ 3260994 h 3862700"/>
              <a:gd name="connsiteX237" fmla="*/ 2696551 w 3865155"/>
              <a:gd name="connsiteY237" fmla="*/ 3218433 h 3862700"/>
              <a:gd name="connsiteX238" fmla="*/ 2641375 w 3865155"/>
              <a:gd name="connsiteY238" fmla="*/ 606983 h 3862700"/>
              <a:gd name="connsiteX239" fmla="*/ 2655113 w 3865155"/>
              <a:gd name="connsiteY239" fmla="*/ 615188 h 3862700"/>
              <a:gd name="connsiteX240" fmla="*/ 2724737 w 3865155"/>
              <a:gd name="connsiteY240" fmla="*/ 498608 h 3862700"/>
              <a:gd name="connsiteX241" fmla="*/ 2724765 w 3865155"/>
              <a:gd name="connsiteY241" fmla="*/ 607793 h 3862700"/>
              <a:gd name="connsiteX242" fmla="*/ 2726727 w 3865155"/>
              <a:gd name="connsiteY242" fmla="*/ 608965 h 3862700"/>
              <a:gd name="connsiteX243" fmla="*/ 2822869 w 3865155"/>
              <a:gd name="connsiteY243" fmla="*/ 557213 h 3862700"/>
              <a:gd name="connsiteX244" fmla="*/ 2753245 w 3865155"/>
              <a:gd name="connsiteY244" fmla="*/ 673794 h 3862700"/>
              <a:gd name="connsiteX245" fmla="*/ 2766983 w 3865155"/>
              <a:gd name="connsiteY245" fmla="*/ 681999 h 3862700"/>
              <a:gd name="connsiteX246" fmla="*/ 2849031 w 3865155"/>
              <a:gd name="connsiteY246" fmla="*/ 544614 h 3862700"/>
              <a:gd name="connsiteX247" fmla="*/ 2831957 w 3865155"/>
              <a:gd name="connsiteY247" fmla="*/ 534417 h 3862700"/>
              <a:gd name="connsiteX248" fmla="*/ 2740515 w 3865155"/>
              <a:gd name="connsiteY248" fmla="*/ 583649 h 3862700"/>
              <a:gd name="connsiteX249" fmla="*/ 2740498 w 3865155"/>
              <a:gd name="connsiteY249" fmla="*/ 479796 h 3862700"/>
              <a:gd name="connsiteX250" fmla="*/ 2723423 w 3865155"/>
              <a:gd name="connsiteY250" fmla="*/ 469599 h 3862700"/>
              <a:gd name="connsiteX251" fmla="*/ 2579188 w 3865155"/>
              <a:gd name="connsiteY251" fmla="*/ 3280906 h 3862700"/>
              <a:gd name="connsiteX252" fmla="*/ 2630523 w 3865155"/>
              <a:gd name="connsiteY252" fmla="*/ 3383029 h 3862700"/>
              <a:gd name="connsiteX253" fmla="*/ 2641961 w 3865155"/>
              <a:gd name="connsiteY253" fmla="*/ 3377280 h 3862700"/>
              <a:gd name="connsiteX254" fmla="*/ 2663299 w 3865155"/>
              <a:gd name="connsiteY254" fmla="*/ 3268049 h 3862700"/>
              <a:gd name="connsiteX255" fmla="*/ 2702826 w 3865155"/>
              <a:gd name="connsiteY255" fmla="*/ 3346684 h 3862700"/>
              <a:gd name="connsiteX256" fmla="*/ 2716307 w 3865155"/>
              <a:gd name="connsiteY256" fmla="*/ 3339908 h 3862700"/>
              <a:gd name="connsiteX257" fmla="*/ 2664972 w 3865155"/>
              <a:gd name="connsiteY257" fmla="*/ 3237785 h 3862700"/>
              <a:gd name="connsiteX258" fmla="*/ 2653534 w 3865155"/>
              <a:gd name="connsiteY258" fmla="*/ 3243534 h 3862700"/>
              <a:gd name="connsiteX259" fmla="*/ 2632196 w 3865155"/>
              <a:gd name="connsiteY259" fmla="*/ 3352765 h 3862700"/>
              <a:gd name="connsiteX260" fmla="*/ 2592668 w 3865155"/>
              <a:gd name="connsiteY260" fmla="*/ 3274130 h 3862700"/>
              <a:gd name="connsiteX261" fmla="*/ 2496787 w 3865155"/>
              <a:gd name="connsiteY261" fmla="*/ 3385956 h 3862700"/>
              <a:gd name="connsiteX262" fmla="*/ 2575876 w 3865155"/>
              <a:gd name="connsiteY262" fmla="*/ 3354089 h 3862700"/>
              <a:gd name="connsiteX263" fmla="*/ 2572961 w 3865155"/>
              <a:gd name="connsiteY263" fmla="*/ 3385085 h 3862700"/>
              <a:gd name="connsiteX264" fmla="*/ 2549221 w 3865155"/>
              <a:gd name="connsiteY264" fmla="*/ 3405988 h 3862700"/>
              <a:gd name="connsiteX265" fmla="*/ 2520230 w 3865155"/>
              <a:gd name="connsiteY265" fmla="*/ 3406825 h 3862700"/>
              <a:gd name="connsiteX266" fmla="*/ 2496787 w 3865155"/>
              <a:gd name="connsiteY266" fmla="*/ 3385956 h 3862700"/>
              <a:gd name="connsiteX267" fmla="*/ 2472038 w 3865155"/>
              <a:gd name="connsiteY267" fmla="*/ 3352058 h 3862700"/>
              <a:gd name="connsiteX268" fmla="*/ 2487241 w 3865155"/>
              <a:gd name="connsiteY268" fmla="*/ 3354312 h 3862700"/>
              <a:gd name="connsiteX269" fmla="*/ 2514117 w 3865155"/>
              <a:gd name="connsiteY269" fmla="*/ 3322534 h 3862700"/>
              <a:gd name="connsiteX270" fmla="*/ 2546586 w 3865155"/>
              <a:gd name="connsiteY270" fmla="*/ 3320542 h 3862700"/>
              <a:gd name="connsiteX271" fmla="*/ 2570408 w 3865155"/>
              <a:gd name="connsiteY271" fmla="*/ 3340519 h 3862700"/>
              <a:gd name="connsiteX272" fmla="*/ 2477325 w 3865155"/>
              <a:gd name="connsiteY272" fmla="*/ 3378025 h 3862700"/>
              <a:gd name="connsiteX273" fmla="*/ 2479549 w 3865155"/>
              <a:gd name="connsiteY273" fmla="*/ 3384768 h 3862700"/>
              <a:gd name="connsiteX274" fmla="*/ 2509985 w 3865155"/>
              <a:gd name="connsiteY274" fmla="*/ 3418100 h 3862700"/>
              <a:gd name="connsiteX275" fmla="*/ 2554689 w 3865155"/>
              <a:gd name="connsiteY275" fmla="*/ 3419558 h 3862700"/>
              <a:gd name="connsiteX276" fmla="*/ 2588144 w 3865155"/>
              <a:gd name="connsiteY276" fmla="*/ 3387594 h 3862700"/>
              <a:gd name="connsiteX277" fmla="*/ 2592597 w 3865155"/>
              <a:gd name="connsiteY277" fmla="*/ 3365158 h 3862700"/>
              <a:gd name="connsiteX278" fmla="*/ 2587646 w 3865155"/>
              <a:gd name="connsiteY278" fmla="*/ 3341706 h 3862700"/>
              <a:gd name="connsiteX279" fmla="*/ 2555894 w 3865155"/>
              <a:gd name="connsiteY279" fmla="*/ 3308166 h 3862700"/>
              <a:gd name="connsiteX280" fmla="*/ 2508861 w 3865155"/>
              <a:gd name="connsiteY280" fmla="*/ 3308879 h 3862700"/>
              <a:gd name="connsiteX281" fmla="*/ 2484008 w 3865155"/>
              <a:gd name="connsiteY281" fmla="*/ 3326410 h 3862700"/>
              <a:gd name="connsiteX282" fmla="*/ 2472038 w 3865155"/>
              <a:gd name="connsiteY282" fmla="*/ 3352058 h 3862700"/>
              <a:gd name="connsiteX283" fmla="*/ 1981026 w 3865155"/>
              <a:gd name="connsiteY283" fmla="*/ 3852269 h 3862700"/>
              <a:gd name="connsiteX284" fmla="*/ 1981026 w 3865155"/>
              <a:gd name="connsiteY284" fmla="*/ 1968140 h 3862700"/>
              <a:gd name="connsiteX285" fmla="*/ 3865155 w 3865155"/>
              <a:gd name="connsiteY285" fmla="*/ 1968140 h 3862700"/>
              <a:gd name="connsiteX286" fmla="*/ 1981026 w 3865155"/>
              <a:gd name="connsiteY286" fmla="*/ 3852269 h 3862700"/>
              <a:gd name="connsiteX287" fmla="*/ 1979913 w 3865155"/>
              <a:gd name="connsiteY287" fmla="*/ 1888916 h 3862700"/>
              <a:gd name="connsiteX288" fmla="*/ 1979913 w 3865155"/>
              <a:gd name="connsiteY288" fmla="*/ 4787 h 3862700"/>
              <a:gd name="connsiteX289" fmla="*/ 3864042 w 3865155"/>
              <a:gd name="connsiteY289" fmla="*/ 1888916 h 3862700"/>
              <a:gd name="connsiteX290" fmla="*/ 1510547 w 3865155"/>
              <a:gd name="connsiteY290" fmla="*/ 3560408 h 3862700"/>
              <a:gd name="connsiteX291" fmla="*/ 1523949 w 3865155"/>
              <a:gd name="connsiteY291" fmla="*/ 3563328 h 3862700"/>
              <a:gd name="connsiteX292" fmla="*/ 1638800 w 3865155"/>
              <a:gd name="connsiteY292" fmla="*/ 3454995 h 3862700"/>
              <a:gd name="connsiteX293" fmla="*/ 1611059 w 3865155"/>
              <a:gd name="connsiteY293" fmla="*/ 3582309 h 3862700"/>
              <a:gd name="connsiteX294" fmla="*/ 1626694 w 3865155"/>
              <a:gd name="connsiteY294" fmla="*/ 3585716 h 3862700"/>
              <a:gd name="connsiteX295" fmla="*/ 1660762 w 3865155"/>
              <a:gd name="connsiteY295" fmla="*/ 3429365 h 3862700"/>
              <a:gd name="connsiteX296" fmla="*/ 1647361 w 3865155"/>
              <a:gd name="connsiteY296" fmla="*/ 3426445 h 3862700"/>
              <a:gd name="connsiteX297" fmla="*/ 1532509 w 3865155"/>
              <a:gd name="connsiteY297" fmla="*/ 3534778 h 3862700"/>
              <a:gd name="connsiteX298" fmla="*/ 1560251 w 3865155"/>
              <a:gd name="connsiteY298" fmla="*/ 3407464 h 3862700"/>
              <a:gd name="connsiteX299" fmla="*/ 1544616 w 3865155"/>
              <a:gd name="connsiteY299" fmla="*/ 3404057 h 3862700"/>
              <a:gd name="connsiteX300" fmla="*/ 1418902 w 3865155"/>
              <a:gd name="connsiteY300" fmla="*/ 456294 h 3862700"/>
              <a:gd name="connsiteX301" fmla="*/ 1448612 w 3865155"/>
              <a:gd name="connsiteY301" fmla="*/ 446387 h 3862700"/>
              <a:gd name="connsiteX302" fmla="*/ 1466070 w 3865155"/>
              <a:gd name="connsiteY302" fmla="*/ 446710 h 3862700"/>
              <a:gd name="connsiteX303" fmla="*/ 1477095 w 3865155"/>
              <a:gd name="connsiteY303" fmla="*/ 458817 h 3862700"/>
              <a:gd name="connsiteX304" fmla="*/ 1475543 w 3865155"/>
              <a:gd name="connsiteY304" fmla="*/ 475118 h 3862700"/>
              <a:gd name="connsiteX305" fmla="*/ 1461773 w 3865155"/>
              <a:gd name="connsiteY305" fmla="*/ 485855 h 3862700"/>
              <a:gd name="connsiteX306" fmla="*/ 1432063 w 3865155"/>
              <a:gd name="connsiteY306" fmla="*/ 495763 h 3862700"/>
              <a:gd name="connsiteX307" fmla="*/ 1392179 w 3865155"/>
              <a:gd name="connsiteY307" fmla="*/ 3477313 h 3862700"/>
              <a:gd name="connsiteX308" fmla="*/ 1406587 w 3865155"/>
              <a:gd name="connsiteY308" fmla="*/ 3481789 h 3862700"/>
              <a:gd name="connsiteX309" fmla="*/ 1421372 w 3865155"/>
              <a:gd name="connsiteY309" fmla="*/ 3434198 h 3862700"/>
              <a:gd name="connsiteX310" fmla="*/ 1484244 w 3865155"/>
              <a:gd name="connsiteY310" fmla="*/ 3453730 h 3862700"/>
              <a:gd name="connsiteX311" fmla="*/ 1469460 w 3865155"/>
              <a:gd name="connsiteY311" fmla="*/ 3501321 h 3862700"/>
              <a:gd name="connsiteX312" fmla="*/ 1483868 w 3865155"/>
              <a:gd name="connsiteY312" fmla="*/ 3505797 h 3862700"/>
              <a:gd name="connsiteX313" fmla="*/ 1517778 w 3865155"/>
              <a:gd name="connsiteY313" fmla="*/ 3396643 h 3862700"/>
              <a:gd name="connsiteX314" fmla="*/ 1503370 w 3865155"/>
              <a:gd name="connsiteY314" fmla="*/ 3392167 h 3862700"/>
              <a:gd name="connsiteX315" fmla="*/ 1488585 w 3865155"/>
              <a:gd name="connsiteY315" fmla="*/ 3439758 h 3862700"/>
              <a:gd name="connsiteX316" fmla="*/ 1425712 w 3865155"/>
              <a:gd name="connsiteY316" fmla="*/ 3420226 h 3862700"/>
              <a:gd name="connsiteX317" fmla="*/ 1440497 w 3865155"/>
              <a:gd name="connsiteY317" fmla="*/ 3372635 h 3862700"/>
              <a:gd name="connsiteX318" fmla="*/ 1426088 w 3865155"/>
              <a:gd name="connsiteY318" fmla="*/ 3368159 h 3862700"/>
              <a:gd name="connsiteX319" fmla="*/ 1386221 w 3865155"/>
              <a:gd name="connsiteY319" fmla="*/ 405985 h 3862700"/>
              <a:gd name="connsiteX320" fmla="*/ 1422379 w 3865155"/>
              <a:gd name="connsiteY320" fmla="*/ 514415 h 3862700"/>
              <a:gd name="connsiteX321" fmla="*/ 1466402 w 3865155"/>
              <a:gd name="connsiteY321" fmla="*/ 499734 h 3862700"/>
              <a:gd name="connsiteX322" fmla="*/ 1488881 w 3865155"/>
              <a:gd name="connsiteY322" fmla="*/ 481876 h 3862700"/>
              <a:gd name="connsiteX323" fmla="*/ 1491408 w 3865155"/>
              <a:gd name="connsiteY323" fmla="*/ 454044 h 3862700"/>
              <a:gd name="connsiteX324" fmla="*/ 1472755 w 3865155"/>
              <a:gd name="connsiteY324" fmla="*/ 433516 h 3862700"/>
              <a:gd name="connsiteX325" fmla="*/ 1443983 w 3865155"/>
              <a:gd name="connsiteY325" fmla="*/ 432508 h 3862700"/>
              <a:gd name="connsiteX326" fmla="*/ 1414274 w 3865155"/>
              <a:gd name="connsiteY326" fmla="*/ 442415 h 3862700"/>
              <a:gd name="connsiteX327" fmla="*/ 1400533 w 3865155"/>
              <a:gd name="connsiteY327" fmla="*/ 401212 h 3862700"/>
              <a:gd name="connsiteX328" fmla="*/ 1315251 w 3865155"/>
              <a:gd name="connsiteY328" fmla="*/ 3435264 h 3862700"/>
              <a:gd name="connsiteX329" fmla="*/ 1349140 w 3865155"/>
              <a:gd name="connsiteY329" fmla="*/ 3352308 h 3862700"/>
              <a:gd name="connsiteX330" fmla="*/ 1373850 w 3865155"/>
              <a:gd name="connsiteY330" fmla="*/ 3377960 h 3862700"/>
              <a:gd name="connsiteX331" fmla="*/ 1373673 w 3865155"/>
              <a:gd name="connsiteY331" fmla="*/ 3410731 h 3862700"/>
              <a:gd name="connsiteX332" fmla="*/ 1350853 w 3865155"/>
              <a:gd name="connsiteY332" fmla="*/ 3434251 h 3862700"/>
              <a:gd name="connsiteX333" fmla="*/ 1315251 w 3865155"/>
              <a:gd name="connsiteY333" fmla="*/ 3435264 h 3862700"/>
              <a:gd name="connsiteX334" fmla="*/ 1276574 w 3865155"/>
              <a:gd name="connsiteY334" fmla="*/ 3403906 h 3862700"/>
              <a:gd name="connsiteX335" fmla="*/ 1276750 w 3865155"/>
              <a:gd name="connsiteY335" fmla="*/ 3371135 h 3862700"/>
              <a:gd name="connsiteX336" fmla="*/ 1299571 w 3865155"/>
              <a:gd name="connsiteY336" fmla="*/ 3347615 h 3862700"/>
              <a:gd name="connsiteX337" fmla="*/ 1335173 w 3865155"/>
              <a:gd name="connsiteY337" fmla="*/ 3346602 h 3862700"/>
              <a:gd name="connsiteX338" fmla="*/ 1301284 w 3865155"/>
              <a:gd name="connsiteY338" fmla="*/ 3429558 h 3862700"/>
              <a:gd name="connsiteX339" fmla="*/ 1276574 w 3865155"/>
              <a:gd name="connsiteY339" fmla="*/ 3403906 h 3862700"/>
              <a:gd name="connsiteX340" fmla="*/ 1273588 w 3865155"/>
              <a:gd name="connsiteY340" fmla="*/ 450779 h 3862700"/>
              <a:gd name="connsiteX341" fmla="*/ 1279119 w 3865155"/>
              <a:gd name="connsiteY341" fmla="*/ 464323 h 3862700"/>
              <a:gd name="connsiteX342" fmla="*/ 1316578 w 3865155"/>
              <a:gd name="connsiteY342" fmla="*/ 449026 h 3862700"/>
              <a:gd name="connsiteX343" fmla="*/ 1354260 w 3865155"/>
              <a:gd name="connsiteY343" fmla="*/ 541297 h 3862700"/>
              <a:gd name="connsiteX344" fmla="*/ 1368228 w 3865155"/>
              <a:gd name="connsiteY344" fmla="*/ 535593 h 3862700"/>
              <a:gd name="connsiteX345" fmla="*/ 1330546 w 3865155"/>
              <a:gd name="connsiteY345" fmla="*/ 443321 h 3862700"/>
              <a:gd name="connsiteX346" fmla="*/ 1368005 w 3865155"/>
              <a:gd name="connsiteY346" fmla="*/ 428024 h 3862700"/>
              <a:gd name="connsiteX347" fmla="*/ 1362473 w 3865155"/>
              <a:gd name="connsiteY347" fmla="*/ 414479 h 3862700"/>
              <a:gd name="connsiteX348" fmla="*/ 1258250 w 3865155"/>
              <a:gd name="connsiteY348" fmla="*/ 3387407 h 3862700"/>
              <a:gd name="connsiteX349" fmla="*/ 1262632 w 3865155"/>
              <a:gd name="connsiteY349" fmla="*/ 3409323 h 3862700"/>
              <a:gd name="connsiteX350" fmla="*/ 1295664 w 3865155"/>
              <a:gd name="connsiteY350" fmla="*/ 3443314 h 3862700"/>
              <a:gd name="connsiteX351" fmla="*/ 1279324 w 3865155"/>
              <a:gd name="connsiteY351" fmla="*/ 3483310 h 3862700"/>
              <a:gd name="connsiteX352" fmla="*/ 1293291 w 3865155"/>
              <a:gd name="connsiteY352" fmla="*/ 3489016 h 3862700"/>
              <a:gd name="connsiteX353" fmla="*/ 1309631 w 3865155"/>
              <a:gd name="connsiteY353" fmla="*/ 3449020 h 3862700"/>
              <a:gd name="connsiteX354" fmla="*/ 1357015 w 3865155"/>
              <a:gd name="connsiteY354" fmla="*/ 3447881 h 3862700"/>
              <a:gd name="connsiteX355" fmla="*/ 1387640 w 3865155"/>
              <a:gd name="connsiteY355" fmla="*/ 3416437 h 3862700"/>
              <a:gd name="connsiteX356" fmla="*/ 1387792 w 3865155"/>
              <a:gd name="connsiteY356" fmla="*/ 3372544 h 3862700"/>
              <a:gd name="connsiteX357" fmla="*/ 1354760 w 3865155"/>
              <a:gd name="connsiteY357" fmla="*/ 3338553 h 3862700"/>
              <a:gd name="connsiteX358" fmla="*/ 1371099 w 3865155"/>
              <a:gd name="connsiteY358" fmla="*/ 3298556 h 3862700"/>
              <a:gd name="connsiteX359" fmla="*/ 1357132 w 3865155"/>
              <a:gd name="connsiteY359" fmla="*/ 3292850 h 3862700"/>
              <a:gd name="connsiteX360" fmla="*/ 1340793 w 3865155"/>
              <a:gd name="connsiteY360" fmla="*/ 3332847 h 3862700"/>
              <a:gd name="connsiteX361" fmla="*/ 1293409 w 3865155"/>
              <a:gd name="connsiteY361" fmla="*/ 3333986 h 3862700"/>
              <a:gd name="connsiteX362" fmla="*/ 1262783 w 3865155"/>
              <a:gd name="connsiteY362" fmla="*/ 3365430 h 3862700"/>
              <a:gd name="connsiteX363" fmla="*/ 1258250 w 3865155"/>
              <a:gd name="connsiteY363" fmla="*/ 3387407 h 3862700"/>
              <a:gd name="connsiteX364" fmla="*/ 1184677 w 3865155"/>
              <a:gd name="connsiteY364" fmla="*/ 531900 h 3862700"/>
              <a:gd name="connsiteX365" fmla="*/ 1191163 w 3865155"/>
              <a:gd name="connsiteY365" fmla="*/ 554703 h 3862700"/>
              <a:gd name="connsiteX366" fmla="*/ 1225471 w 3865155"/>
              <a:gd name="connsiteY366" fmla="*/ 585433 h 3862700"/>
              <a:gd name="connsiteX367" fmla="*/ 1271596 w 3865155"/>
              <a:gd name="connsiteY367" fmla="*/ 581766 h 3862700"/>
              <a:gd name="connsiteX368" fmla="*/ 1295309 w 3865155"/>
              <a:gd name="connsiteY368" fmla="*/ 561125 h 3862700"/>
              <a:gd name="connsiteX369" fmla="*/ 1304339 w 3865155"/>
              <a:gd name="connsiteY369" fmla="*/ 532439 h 3862700"/>
              <a:gd name="connsiteX370" fmla="*/ 1289827 w 3865155"/>
              <a:gd name="connsiteY370" fmla="*/ 531451 h 3862700"/>
              <a:gd name="connsiteX371" fmla="*/ 1282874 w 3865155"/>
              <a:gd name="connsiteY371" fmla="*/ 553245 h 3862700"/>
              <a:gd name="connsiteX372" fmla="*/ 1265115 w 3865155"/>
              <a:gd name="connsiteY372" fmla="*/ 568650 h 3862700"/>
              <a:gd name="connsiteX373" fmla="*/ 1230650 w 3865155"/>
              <a:gd name="connsiteY373" fmla="*/ 571145 h 3862700"/>
              <a:gd name="connsiteX374" fmla="*/ 1204690 w 3865155"/>
              <a:gd name="connsiteY374" fmla="*/ 548020 h 3862700"/>
              <a:gd name="connsiteX375" fmla="*/ 1202194 w 3865155"/>
              <a:gd name="connsiteY375" fmla="*/ 513555 h 3862700"/>
              <a:gd name="connsiteX376" fmla="*/ 1225013 w 3865155"/>
              <a:gd name="connsiteY376" fmla="*/ 487491 h 3862700"/>
              <a:gd name="connsiteX377" fmla="*/ 1248294 w 3865155"/>
              <a:gd name="connsiteY377" fmla="*/ 482745 h 3862700"/>
              <a:gd name="connsiteX378" fmla="*/ 1268754 w 3865155"/>
              <a:gd name="connsiteY378" fmla="*/ 490867 h 3862700"/>
              <a:gd name="connsiteX379" fmla="*/ 1276681 w 3865155"/>
              <a:gd name="connsiteY379" fmla="*/ 479045 h 3862700"/>
              <a:gd name="connsiteX380" fmla="*/ 1249385 w 3865155"/>
              <a:gd name="connsiteY380" fmla="*/ 468181 h 3862700"/>
              <a:gd name="connsiteX381" fmla="*/ 1218532 w 3865155"/>
              <a:gd name="connsiteY381" fmla="*/ 474374 h 3862700"/>
              <a:gd name="connsiteX382" fmla="*/ 1187699 w 3865155"/>
              <a:gd name="connsiteY382" fmla="*/ 508988 h 3862700"/>
              <a:gd name="connsiteX383" fmla="*/ 1184677 w 3865155"/>
              <a:gd name="connsiteY383" fmla="*/ 531900 h 3862700"/>
              <a:gd name="connsiteX384" fmla="*/ 1142553 w 3865155"/>
              <a:gd name="connsiteY384" fmla="*/ 3340473 h 3862700"/>
              <a:gd name="connsiteX385" fmla="*/ 1145796 w 3865155"/>
              <a:gd name="connsiteY385" fmla="*/ 3306070 h 3862700"/>
              <a:gd name="connsiteX386" fmla="*/ 1172252 w 3865155"/>
              <a:gd name="connsiteY386" fmla="*/ 3283514 h 3862700"/>
              <a:gd name="connsiteX387" fmla="*/ 1206655 w 3865155"/>
              <a:gd name="connsiteY387" fmla="*/ 3286756 h 3862700"/>
              <a:gd name="connsiteX388" fmla="*/ 1229008 w 3865155"/>
              <a:gd name="connsiteY388" fmla="*/ 3313107 h 3862700"/>
              <a:gd name="connsiteX389" fmla="*/ 1225660 w 3865155"/>
              <a:gd name="connsiteY389" fmla="*/ 3347712 h 3862700"/>
              <a:gd name="connsiteX390" fmla="*/ 1199310 w 3865155"/>
              <a:gd name="connsiteY390" fmla="*/ 3370066 h 3862700"/>
              <a:gd name="connsiteX391" fmla="*/ 1164802 w 3865155"/>
              <a:gd name="connsiteY391" fmla="*/ 3367026 h 3862700"/>
              <a:gd name="connsiteX392" fmla="*/ 1142553 w 3865155"/>
              <a:gd name="connsiteY392" fmla="*/ 3340473 h 3862700"/>
              <a:gd name="connsiteX393" fmla="*/ 1125542 w 3865155"/>
              <a:gd name="connsiteY393" fmla="*/ 3321677 h 3862700"/>
              <a:gd name="connsiteX394" fmla="*/ 1128165 w 3865155"/>
              <a:gd name="connsiteY394" fmla="*/ 3344830 h 3862700"/>
              <a:gd name="connsiteX395" fmla="*/ 1157024 w 3865155"/>
              <a:gd name="connsiteY395" fmla="*/ 3379470 h 3862700"/>
              <a:gd name="connsiteX396" fmla="*/ 1209595 w 3865155"/>
              <a:gd name="connsiteY396" fmla="*/ 3378523 h 3862700"/>
              <a:gd name="connsiteX397" fmla="*/ 1199238 w 3865155"/>
              <a:gd name="connsiteY397" fmla="*/ 3398387 h 3862700"/>
              <a:gd name="connsiteX398" fmla="*/ 1212616 w 3865155"/>
              <a:gd name="connsiteY398" fmla="*/ 3405363 h 3862700"/>
              <a:gd name="connsiteX399" fmla="*/ 1286599 w 3865155"/>
              <a:gd name="connsiteY399" fmla="*/ 3263472 h 3862700"/>
              <a:gd name="connsiteX400" fmla="*/ 1273221 w 3865155"/>
              <a:gd name="connsiteY400" fmla="*/ 3256497 h 3862700"/>
              <a:gd name="connsiteX401" fmla="*/ 1241725 w 3865155"/>
              <a:gd name="connsiteY401" fmla="*/ 3316902 h 3862700"/>
              <a:gd name="connsiteX402" fmla="*/ 1212405 w 3865155"/>
              <a:gd name="connsiteY402" fmla="*/ 3273255 h 3862700"/>
              <a:gd name="connsiteX403" fmla="*/ 1167481 w 3865155"/>
              <a:gd name="connsiteY403" fmla="*/ 3269425 h 3862700"/>
              <a:gd name="connsiteX404" fmla="*/ 1132418 w 3865155"/>
              <a:gd name="connsiteY404" fmla="*/ 3299095 h 3862700"/>
              <a:gd name="connsiteX405" fmla="*/ 1125542 w 3865155"/>
              <a:gd name="connsiteY405" fmla="*/ 3321677 h 3862700"/>
              <a:gd name="connsiteX406" fmla="*/ 1077018 w 3865155"/>
              <a:gd name="connsiteY406" fmla="*/ 585113 h 3862700"/>
              <a:gd name="connsiteX407" fmla="*/ 1097593 w 3865155"/>
              <a:gd name="connsiteY407" fmla="*/ 557243 h 3862700"/>
              <a:gd name="connsiteX408" fmla="*/ 1131850 w 3865155"/>
              <a:gd name="connsiteY408" fmla="*/ 552089 h 3862700"/>
              <a:gd name="connsiteX409" fmla="*/ 1159523 w 3865155"/>
              <a:gd name="connsiteY409" fmla="*/ 572783 h 3862700"/>
              <a:gd name="connsiteX410" fmla="*/ 1164991 w 3865155"/>
              <a:gd name="connsiteY410" fmla="*/ 607117 h 3862700"/>
              <a:gd name="connsiteX411" fmla="*/ 1144298 w 3865155"/>
              <a:gd name="connsiteY411" fmla="*/ 634790 h 3862700"/>
              <a:gd name="connsiteX412" fmla="*/ 1110159 w 3865155"/>
              <a:gd name="connsiteY412" fmla="*/ 640140 h 3862700"/>
              <a:gd name="connsiteX413" fmla="*/ 1082368 w 3865155"/>
              <a:gd name="connsiteY413" fmla="*/ 619251 h 3862700"/>
              <a:gd name="connsiteX414" fmla="*/ 1077018 w 3865155"/>
              <a:gd name="connsiteY414" fmla="*/ 585113 h 3862700"/>
              <a:gd name="connsiteX415" fmla="*/ 1061134 w 3865155"/>
              <a:gd name="connsiteY415" fmla="*/ 604820 h 3862700"/>
              <a:gd name="connsiteX416" fmla="*/ 1069443 w 3865155"/>
              <a:gd name="connsiteY416" fmla="*/ 627035 h 3862700"/>
              <a:gd name="connsiteX417" fmla="*/ 1106381 w 3865155"/>
              <a:gd name="connsiteY417" fmla="*/ 654691 h 3862700"/>
              <a:gd name="connsiteX418" fmla="*/ 1151846 w 3865155"/>
              <a:gd name="connsiteY418" fmla="*/ 647323 h 3862700"/>
              <a:gd name="connsiteX419" fmla="*/ 1179424 w 3865155"/>
              <a:gd name="connsiteY419" fmla="*/ 610699 h 3862700"/>
              <a:gd name="connsiteX420" fmla="*/ 1172448 w 3865155"/>
              <a:gd name="connsiteY420" fmla="*/ 564999 h 3862700"/>
              <a:gd name="connsiteX421" fmla="*/ 1135432 w 3865155"/>
              <a:gd name="connsiteY421" fmla="*/ 537656 h 3862700"/>
              <a:gd name="connsiteX422" fmla="*/ 1090045 w 3865155"/>
              <a:gd name="connsiteY422" fmla="*/ 544710 h 3862700"/>
              <a:gd name="connsiteX423" fmla="*/ 1062389 w 3865155"/>
              <a:gd name="connsiteY423" fmla="*/ 581648 h 3862700"/>
              <a:gd name="connsiteX424" fmla="*/ 1061134 w 3865155"/>
              <a:gd name="connsiteY424" fmla="*/ 604820 h 3862700"/>
              <a:gd name="connsiteX425" fmla="*/ 1022194 w 3865155"/>
              <a:gd name="connsiteY425" fmla="*/ 3268242 h 3862700"/>
              <a:gd name="connsiteX426" fmla="*/ 1028553 w 3865155"/>
              <a:gd name="connsiteY426" fmla="*/ 3234278 h 3862700"/>
              <a:gd name="connsiteX427" fmla="*/ 1056951 w 3865155"/>
              <a:gd name="connsiteY427" fmla="*/ 3214221 h 3862700"/>
              <a:gd name="connsiteX428" fmla="*/ 1090916 w 3865155"/>
              <a:gd name="connsiteY428" fmla="*/ 3220580 h 3862700"/>
              <a:gd name="connsiteX429" fmla="*/ 1110780 w 3865155"/>
              <a:gd name="connsiteY429" fmla="*/ 3248855 h 3862700"/>
              <a:gd name="connsiteX430" fmla="*/ 1104297 w 3865155"/>
              <a:gd name="connsiteY430" fmla="*/ 3283012 h 3862700"/>
              <a:gd name="connsiteX431" fmla="*/ 1076022 w 3865155"/>
              <a:gd name="connsiteY431" fmla="*/ 3302876 h 3862700"/>
              <a:gd name="connsiteX432" fmla="*/ 1041934 w 3865155"/>
              <a:gd name="connsiteY432" fmla="*/ 3296710 h 3862700"/>
              <a:gd name="connsiteX433" fmla="*/ 1022194 w 3865155"/>
              <a:gd name="connsiteY433" fmla="*/ 3268242 h 3862700"/>
              <a:gd name="connsiteX434" fmla="*/ 984941 w 3865155"/>
              <a:gd name="connsiteY434" fmla="*/ 3274175 h 3862700"/>
              <a:gd name="connsiteX435" fmla="*/ 997630 w 3865155"/>
              <a:gd name="connsiteY435" fmla="*/ 3282339 h 3862700"/>
              <a:gd name="connsiteX436" fmla="*/ 1009751 w 3865155"/>
              <a:gd name="connsiteY436" fmla="*/ 3263499 h 3862700"/>
              <a:gd name="connsiteX437" fmla="*/ 1034979 w 3865155"/>
              <a:gd name="connsiteY437" fmla="*/ 3309632 h 3862700"/>
              <a:gd name="connsiteX438" fmla="*/ 1079560 w 3865155"/>
              <a:gd name="connsiteY438" fmla="*/ 3317657 h 3862700"/>
              <a:gd name="connsiteX439" fmla="*/ 1116985 w 3865155"/>
              <a:gd name="connsiteY439" fmla="*/ 3291176 h 3862700"/>
              <a:gd name="connsiteX440" fmla="*/ 1125574 w 3865155"/>
              <a:gd name="connsiteY440" fmla="*/ 3246142 h 3862700"/>
              <a:gd name="connsiteX441" fmla="*/ 1099794 w 3865155"/>
              <a:gd name="connsiteY441" fmla="*/ 3208895 h 3862700"/>
              <a:gd name="connsiteX442" fmla="*/ 1047354 w 3865155"/>
              <a:gd name="connsiteY442" fmla="*/ 3205056 h 3862700"/>
              <a:gd name="connsiteX443" fmla="*/ 1059476 w 3865155"/>
              <a:gd name="connsiteY443" fmla="*/ 3186216 h 3862700"/>
              <a:gd name="connsiteX444" fmla="*/ 1046788 w 3865155"/>
              <a:gd name="connsiteY444" fmla="*/ 3178053 h 3862700"/>
              <a:gd name="connsiteX445" fmla="*/ 942214 w 3865155"/>
              <a:gd name="connsiteY445" fmla="*/ 648564 h 3862700"/>
              <a:gd name="connsiteX446" fmla="*/ 1009208 w 3865155"/>
              <a:gd name="connsiteY446" fmla="*/ 741172 h 3862700"/>
              <a:gd name="connsiteX447" fmla="*/ 1021432 w 3865155"/>
              <a:gd name="connsiteY447" fmla="*/ 732329 h 3862700"/>
              <a:gd name="connsiteX448" fmla="*/ 992223 w 3865155"/>
              <a:gd name="connsiteY448" fmla="*/ 691952 h 3862700"/>
              <a:gd name="connsiteX449" fmla="*/ 1045565 w 3865155"/>
              <a:gd name="connsiteY449" fmla="*/ 653363 h 3862700"/>
              <a:gd name="connsiteX450" fmla="*/ 1074775 w 3865155"/>
              <a:gd name="connsiteY450" fmla="*/ 693740 h 3862700"/>
              <a:gd name="connsiteX451" fmla="*/ 1086999 w 3865155"/>
              <a:gd name="connsiteY451" fmla="*/ 684897 h 3862700"/>
              <a:gd name="connsiteX452" fmla="*/ 1020004 w 3865155"/>
              <a:gd name="connsiteY452" fmla="*/ 592289 h 3862700"/>
              <a:gd name="connsiteX453" fmla="*/ 1007780 w 3865155"/>
              <a:gd name="connsiteY453" fmla="*/ 601132 h 3862700"/>
              <a:gd name="connsiteX454" fmla="*/ 1036990 w 3865155"/>
              <a:gd name="connsiteY454" fmla="*/ 641509 h 3862700"/>
              <a:gd name="connsiteX455" fmla="*/ 983647 w 3865155"/>
              <a:gd name="connsiteY455" fmla="*/ 680098 h 3862700"/>
              <a:gd name="connsiteX456" fmla="*/ 954438 w 3865155"/>
              <a:gd name="connsiteY456" fmla="*/ 639721 h 3862700"/>
              <a:gd name="connsiteX457" fmla="*/ 890069 w 3865155"/>
              <a:gd name="connsiteY457" fmla="*/ 3169486 h 3862700"/>
              <a:gd name="connsiteX458" fmla="*/ 892316 w 3865155"/>
              <a:gd name="connsiteY458" fmla="*/ 3198778 h 3862700"/>
              <a:gd name="connsiteX459" fmla="*/ 911446 w 3865155"/>
              <a:gd name="connsiteY459" fmla="*/ 3223765 h 3862700"/>
              <a:gd name="connsiteX460" fmla="*/ 956092 w 3865155"/>
              <a:gd name="connsiteY460" fmla="*/ 3236236 h 3862700"/>
              <a:gd name="connsiteX461" fmla="*/ 995626 w 3865155"/>
              <a:gd name="connsiteY461" fmla="*/ 3213021 h 3862700"/>
              <a:gd name="connsiteX462" fmla="*/ 1008139 w 3865155"/>
              <a:gd name="connsiteY462" fmla="*/ 3168695 h 3862700"/>
              <a:gd name="connsiteX463" fmla="*/ 984562 w 3865155"/>
              <a:gd name="connsiteY463" fmla="*/ 3128882 h 3862700"/>
              <a:gd name="connsiteX464" fmla="*/ 955595 w 3865155"/>
              <a:gd name="connsiteY464" fmla="*/ 3116661 h 3862700"/>
              <a:gd name="connsiteX465" fmla="*/ 925862 w 3865155"/>
              <a:gd name="connsiteY465" fmla="*/ 3121166 h 3862700"/>
              <a:gd name="connsiteX466" fmla="*/ 931356 w 3865155"/>
              <a:gd name="connsiteY466" fmla="*/ 3134634 h 3862700"/>
              <a:gd name="connsiteX467" fmla="*/ 953987 w 3865155"/>
              <a:gd name="connsiteY467" fmla="*/ 3131295 h 3862700"/>
              <a:gd name="connsiteX468" fmla="*/ 975632 w 3865155"/>
              <a:gd name="connsiteY468" fmla="*/ 3140471 h 3862700"/>
              <a:gd name="connsiteX469" fmla="*/ 993029 w 3865155"/>
              <a:gd name="connsiteY469" fmla="*/ 3170327 h 3862700"/>
              <a:gd name="connsiteX470" fmla="*/ 983675 w 3865155"/>
              <a:gd name="connsiteY470" fmla="*/ 3203812 h 3862700"/>
              <a:gd name="connsiteX471" fmla="*/ 953819 w 3865155"/>
              <a:gd name="connsiteY471" fmla="*/ 3221209 h 3862700"/>
              <a:gd name="connsiteX472" fmla="*/ 920376 w 3865155"/>
              <a:gd name="connsiteY472" fmla="*/ 3212176 h 3862700"/>
              <a:gd name="connsiteX473" fmla="*/ 905876 w 3865155"/>
              <a:gd name="connsiteY473" fmla="*/ 3193354 h 3862700"/>
              <a:gd name="connsiteX474" fmla="*/ 904173 w 3865155"/>
              <a:gd name="connsiteY474" fmla="*/ 3171407 h 3862700"/>
              <a:gd name="connsiteX475" fmla="*/ 862037 w 3865155"/>
              <a:gd name="connsiteY475" fmla="*/ 734622 h 3862700"/>
              <a:gd name="connsiteX476" fmla="*/ 876600 w 3865155"/>
              <a:gd name="connsiteY476" fmla="*/ 778093 h 3862700"/>
              <a:gd name="connsiteX477" fmla="*/ 917393 w 3865155"/>
              <a:gd name="connsiteY477" fmla="*/ 799477 h 3862700"/>
              <a:gd name="connsiteX478" fmla="*/ 961213 w 3865155"/>
              <a:gd name="connsiteY478" fmla="*/ 784617 h 3862700"/>
              <a:gd name="connsiteX479" fmla="*/ 979144 w 3865155"/>
              <a:gd name="connsiteY479" fmla="*/ 758792 h 3862700"/>
              <a:gd name="connsiteX480" fmla="*/ 980867 w 3865155"/>
              <a:gd name="connsiteY480" fmla="*/ 728769 h 3862700"/>
              <a:gd name="connsiteX481" fmla="*/ 966555 w 3865155"/>
              <a:gd name="connsiteY481" fmla="*/ 731368 h 3862700"/>
              <a:gd name="connsiteX482" fmla="*/ 965156 w 3865155"/>
              <a:gd name="connsiteY482" fmla="*/ 754201 h 3862700"/>
              <a:gd name="connsiteX483" fmla="*/ 951714 w 3865155"/>
              <a:gd name="connsiteY483" fmla="*/ 773489 h 3862700"/>
              <a:gd name="connsiteX484" fmla="*/ 918913 w 3865155"/>
              <a:gd name="connsiteY484" fmla="*/ 784355 h 3862700"/>
              <a:gd name="connsiteX485" fmla="*/ 888076 w 3865155"/>
              <a:gd name="connsiteY485" fmla="*/ 768298 h 3862700"/>
              <a:gd name="connsiteX486" fmla="*/ 877209 w 3865155"/>
              <a:gd name="connsiteY486" fmla="*/ 735496 h 3862700"/>
              <a:gd name="connsiteX487" fmla="*/ 892944 w 3865155"/>
              <a:gd name="connsiteY487" fmla="*/ 704634 h 3862700"/>
              <a:gd name="connsiteX488" fmla="*/ 914351 w 3865155"/>
              <a:gd name="connsiteY488" fmla="*/ 694327 h 3862700"/>
              <a:gd name="connsiteX489" fmla="*/ 936178 w 3865155"/>
              <a:gd name="connsiteY489" fmla="*/ 697186 h 3862700"/>
              <a:gd name="connsiteX490" fmla="*/ 940966 w 3865155"/>
              <a:gd name="connsiteY490" fmla="*/ 683782 h 3862700"/>
              <a:gd name="connsiteX491" fmla="*/ 911840 w 3865155"/>
              <a:gd name="connsiteY491" fmla="*/ 679940 h 3862700"/>
              <a:gd name="connsiteX492" fmla="*/ 883446 w 3865155"/>
              <a:gd name="connsiteY492" fmla="*/ 693506 h 3862700"/>
              <a:gd name="connsiteX493" fmla="*/ 862037 w 3865155"/>
              <a:gd name="connsiteY493" fmla="*/ 734622 h 3862700"/>
              <a:gd name="connsiteX494" fmla="*/ 792030 w 3865155"/>
              <a:gd name="connsiteY494" fmla="*/ 3120161 h 3862700"/>
              <a:gd name="connsiteX495" fmla="*/ 863766 w 3865155"/>
              <a:gd name="connsiteY495" fmla="*/ 3183976 h 3862700"/>
              <a:gd name="connsiteX496" fmla="*/ 873490 w 3865155"/>
              <a:gd name="connsiteY496" fmla="*/ 3173045 h 3862700"/>
              <a:gd name="connsiteX497" fmla="*/ 843258 w 3865155"/>
              <a:gd name="connsiteY497" fmla="*/ 3146151 h 3862700"/>
              <a:gd name="connsiteX498" fmla="*/ 909504 w 3865155"/>
              <a:gd name="connsiteY498" fmla="*/ 3071683 h 3862700"/>
              <a:gd name="connsiteX499" fmla="*/ 898231 w 3865155"/>
              <a:gd name="connsiteY499" fmla="*/ 3061655 h 3862700"/>
              <a:gd name="connsiteX500" fmla="*/ 831986 w 3865155"/>
              <a:gd name="connsiteY500" fmla="*/ 3136123 h 3862700"/>
              <a:gd name="connsiteX501" fmla="*/ 801754 w 3865155"/>
              <a:gd name="connsiteY501" fmla="*/ 3109230 h 3862700"/>
              <a:gd name="connsiteX502" fmla="*/ 773335 w 3865155"/>
              <a:gd name="connsiteY502" fmla="*/ 835585 h 3862700"/>
              <a:gd name="connsiteX503" fmla="*/ 786361 w 3865155"/>
              <a:gd name="connsiteY503" fmla="*/ 803485 h 3862700"/>
              <a:gd name="connsiteX504" fmla="*/ 818271 w 3865155"/>
              <a:gd name="connsiteY504" fmla="*/ 790003 h 3862700"/>
              <a:gd name="connsiteX505" fmla="*/ 850210 w 3865155"/>
              <a:gd name="connsiteY505" fmla="*/ 803192 h 3862700"/>
              <a:gd name="connsiteX506" fmla="*/ 864016 w 3865155"/>
              <a:gd name="connsiteY506" fmla="*/ 835100 h 3862700"/>
              <a:gd name="connsiteX507" fmla="*/ 850827 w 3865155"/>
              <a:gd name="connsiteY507" fmla="*/ 867038 h 3862700"/>
              <a:gd name="connsiteX508" fmla="*/ 819080 w 3865155"/>
              <a:gd name="connsiteY508" fmla="*/ 880682 h 3862700"/>
              <a:gd name="connsiteX509" fmla="*/ 786978 w 3865155"/>
              <a:gd name="connsiteY509" fmla="*/ 867332 h 3862700"/>
              <a:gd name="connsiteX510" fmla="*/ 773335 w 3865155"/>
              <a:gd name="connsiteY510" fmla="*/ 835585 h 3862700"/>
              <a:gd name="connsiteX511" fmla="*/ 758143 w 3865155"/>
              <a:gd name="connsiteY511" fmla="*/ 836016 h 3862700"/>
              <a:gd name="connsiteX512" fmla="*/ 776386 w 3865155"/>
              <a:gd name="connsiteY512" fmla="*/ 878077 h 3862700"/>
              <a:gd name="connsiteX513" fmla="*/ 818702 w 3865155"/>
              <a:gd name="connsiteY513" fmla="*/ 895718 h 3862700"/>
              <a:gd name="connsiteX514" fmla="*/ 860443 w 3865155"/>
              <a:gd name="connsiteY514" fmla="*/ 878124 h 3862700"/>
              <a:gd name="connsiteX515" fmla="*/ 874955 w 3865155"/>
              <a:gd name="connsiteY515" fmla="*/ 827586 h 3862700"/>
              <a:gd name="connsiteX516" fmla="*/ 890908 w 3865155"/>
              <a:gd name="connsiteY516" fmla="*/ 843314 h 3862700"/>
              <a:gd name="connsiteX517" fmla="*/ 901501 w 3865155"/>
              <a:gd name="connsiteY517" fmla="*/ 832569 h 3862700"/>
              <a:gd name="connsiteX518" fmla="*/ 820104 w 3865155"/>
              <a:gd name="connsiteY518" fmla="*/ 752325 h 3862700"/>
              <a:gd name="connsiteX519" fmla="*/ 809512 w 3865155"/>
              <a:gd name="connsiteY519" fmla="*/ 763070 h 3862700"/>
              <a:gd name="connsiteX520" fmla="*/ 825465 w 3865155"/>
              <a:gd name="connsiteY520" fmla="*/ 778798 h 3862700"/>
              <a:gd name="connsiteX521" fmla="*/ 775140 w 3865155"/>
              <a:gd name="connsiteY521" fmla="*/ 794028 h 3862700"/>
              <a:gd name="connsiteX522" fmla="*/ 758143 w 3865155"/>
              <a:gd name="connsiteY522" fmla="*/ 836016 h 3862700"/>
              <a:gd name="connsiteX523" fmla="*/ 724933 w 3865155"/>
              <a:gd name="connsiteY523" fmla="*/ 3017819 h 3862700"/>
              <a:gd name="connsiteX524" fmla="*/ 738941 w 3865155"/>
              <a:gd name="connsiteY524" fmla="*/ 2986231 h 3862700"/>
              <a:gd name="connsiteX525" fmla="*/ 771194 w 3865155"/>
              <a:gd name="connsiteY525" fmla="*/ 2973252 h 3862700"/>
              <a:gd name="connsiteX526" fmla="*/ 802783 w 3865155"/>
              <a:gd name="connsiteY526" fmla="*/ 2987261 h 3862700"/>
              <a:gd name="connsiteX527" fmla="*/ 815602 w 3865155"/>
              <a:gd name="connsiteY527" fmla="*/ 3019350 h 3862700"/>
              <a:gd name="connsiteX528" fmla="*/ 801429 w 3865155"/>
              <a:gd name="connsiteY528" fmla="*/ 3051096 h 3862700"/>
              <a:gd name="connsiteX529" fmla="*/ 769340 w 3865155"/>
              <a:gd name="connsiteY529" fmla="*/ 3063916 h 3862700"/>
              <a:gd name="connsiteX530" fmla="*/ 737588 w 3865155"/>
              <a:gd name="connsiteY530" fmla="*/ 3050066 h 3862700"/>
              <a:gd name="connsiteX531" fmla="*/ 724933 w 3865155"/>
              <a:gd name="connsiteY531" fmla="*/ 3017819 h 3862700"/>
              <a:gd name="connsiteX532" fmla="*/ 709905 w 3865155"/>
              <a:gd name="connsiteY532" fmla="*/ 3017377 h 3862700"/>
              <a:gd name="connsiteX533" fmla="*/ 726258 w 3865155"/>
              <a:gd name="connsiteY533" fmla="*/ 3059393 h 3862700"/>
              <a:gd name="connsiteX534" fmla="*/ 776405 w 3865155"/>
              <a:gd name="connsiteY534" fmla="*/ 3075203 h 3862700"/>
              <a:gd name="connsiteX535" fmla="*/ 760271 w 3865155"/>
              <a:gd name="connsiteY535" fmla="*/ 3090746 h 3862700"/>
              <a:gd name="connsiteX536" fmla="*/ 770739 w 3865155"/>
              <a:gd name="connsiteY536" fmla="*/ 3101612 h 3862700"/>
              <a:gd name="connsiteX537" fmla="*/ 885982 w 3865155"/>
              <a:gd name="connsiteY537" fmla="*/ 2990592 h 3862700"/>
              <a:gd name="connsiteX538" fmla="*/ 875514 w 3865155"/>
              <a:gd name="connsiteY538" fmla="*/ 2979726 h 3862700"/>
              <a:gd name="connsiteX539" fmla="*/ 826454 w 3865155"/>
              <a:gd name="connsiteY539" fmla="*/ 3026989 h 3862700"/>
              <a:gd name="connsiteX540" fmla="*/ 812526 w 3865155"/>
              <a:gd name="connsiteY540" fmla="*/ 2976287 h 3862700"/>
              <a:gd name="connsiteX541" fmla="*/ 771149 w 3865155"/>
              <a:gd name="connsiteY541" fmla="*/ 2958377 h 3862700"/>
              <a:gd name="connsiteX542" fmla="*/ 728473 w 3865155"/>
              <a:gd name="connsiteY542" fmla="*/ 2975365 h 3862700"/>
              <a:gd name="connsiteX543" fmla="*/ 709905 w 3865155"/>
              <a:gd name="connsiteY543" fmla="*/ 3017377 h 3862700"/>
              <a:gd name="connsiteX544" fmla="*/ 658147 w 3865155"/>
              <a:gd name="connsiteY544" fmla="*/ 930351 h 3862700"/>
              <a:gd name="connsiteX545" fmla="*/ 746217 w 3865155"/>
              <a:gd name="connsiteY545" fmla="*/ 1003208 h 3862700"/>
              <a:gd name="connsiteX546" fmla="*/ 755834 w 3865155"/>
              <a:gd name="connsiteY546" fmla="*/ 991583 h 3862700"/>
              <a:gd name="connsiteX547" fmla="*/ 679037 w 3865155"/>
              <a:gd name="connsiteY547" fmla="*/ 928051 h 3862700"/>
              <a:gd name="connsiteX548" fmla="*/ 721003 w 3865155"/>
              <a:gd name="connsiteY548" fmla="*/ 877323 h 3862700"/>
              <a:gd name="connsiteX549" fmla="*/ 797800 w 3865155"/>
              <a:gd name="connsiteY549" fmla="*/ 940855 h 3862700"/>
              <a:gd name="connsiteX550" fmla="*/ 807417 w 3865155"/>
              <a:gd name="connsiteY550" fmla="*/ 929230 h 3862700"/>
              <a:gd name="connsiteX551" fmla="*/ 719347 w 3865155"/>
              <a:gd name="connsiteY551" fmla="*/ 856372 h 3862700"/>
              <a:gd name="connsiteX552" fmla="*/ 605968 w 3865155"/>
              <a:gd name="connsiteY552" fmla="*/ 2917498 h 3862700"/>
              <a:gd name="connsiteX553" fmla="*/ 616087 w 3865155"/>
              <a:gd name="connsiteY553" fmla="*/ 2929894 h 3862700"/>
              <a:gd name="connsiteX554" fmla="*/ 713706 w 3865155"/>
              <a:gd name="connsiteY554" fmla="*/ 2898014 h 3862700"/>
              <a:gd name="connsiteX555" fmla="*/ 666681 w 3865155"/>
              <a:gd name="connsiteY555" fmla="*/ 2991877 h 3862700"/>
              <a:gd name="connsiteX556" fmla="*/ 676800 w 3865155"/>
              <a:gd name="connsiteY556" fmla="*/ 3004273 h 3862700"/>
              <a:gd name="connsiteX557" fmla="*/ 733497 w 3865155"/>
              <a:gd name="connsiteY557" fmla="*/ 2891893 h 3862700"/>
              <a:gd name="connsiteX558" fmla="*/ 740866 w 3865155"/>
              <a:gd name="connsiteY558" fmla="*/ 2889714 h 3862700"/>
              <a:gd name="connsiteX559" fmla="*/ 779088 w 3865155"/>
              <a:gd name="connsiteY559" fmla="*/ 2898942 h 3862700"/>
              <a:gd name="connsiteX560" fmla="*/ 790067 w 3865155"/>
              <a:gd name="connsiteY560" fmla="*/ 2889979 h 3862700"/>
              <a:gd name="connsiteX561" fmla="*/ 766474 w 3865155"/>
              <a:gd name="connsiteY561" fmla="*/ 2874270 h 3862700"/>
              <a:gd name="connsiteX562" fmla="*/ 733595 w 3865155"/>
              <a:gd name="connsiteY562" fmla="*/ 2876468 h 3862700"/>
              <a:gd name="connsiteX563" fmla="*/ 605569 w 3865155"/>
              <a:gd name="connsiteY563" fmla="*/ 1046087 h 3862700"/>
              <a:gd name="connsiteX564" fmla="*/ 612919 w 3865155"/>
              <a:gd name="connsiteY564" fmla="*/ 1012234 h 3862700"/>
              <a:gd name="connsiteX565" fmla="*/ 642056 w 3865155"/>
              <a:gd name="connsiteY565" fmla="*/ 993497 h 3862700"/>
              <a:gd name="connsiteX566" fmla="*/ 675779 w 3865155"/>
              <a:gd name="connsiteY566" fmla="*/ 1001035 h 3862700"/>
              <a:gd name="connsiteX567" fmla="*/ 694834 w 3865155"/>
              <a:gd name="connsiteY567" fmla="*/ 1030115 h 3862700"/>
              <a:gd name="connsiteX568" fmla="*/ 687296 w 3865155"/>
              <a:gd name="connsiteY568" fmla="*/ 1063838 h 3862700"/>
              <a:gd name="connsiteX569" fmla="*/ 658346 w 3865155"/>
              <a:gd name="connsiteY569" fmla="*/ 1082705 h 3862700"/>
              <a:gd name="connsiteX570" fmla="*/ 624436 w 3865155"/>
              <a:gd name="connsiteY570" fmla="*/ 1075036 h 3862700"/>
              <a:gd name="connsiteX571" fmla="*/ 605569 w 3865155"/>
              <a:gd name="connsiteY571" fmla="*/ 1046087 h 3862700"/>
              <a:gd name="connsiteX572" fmla="*/ 590804 w 3865155"/>
              <a:gd name="connsiteY572" fmla="*/ 1048920 h 3862700"/>
              <a:gd name="connsiteX573" fmla="*/ 615835 w 3865155"/>
              <a:gd name="connsiteY573" fmla="*/ 1087433 h 3862700"/>
              <a:gd name="connsiteX574" fmla="*/ 660861 w 3865155"/>
              <a:gd name="connsiteY574" fmla="*/ 1097527 h 3862700"/>
              <a:gd name="connsiteX575" fmla="*/ 699316 w 3865155"/>
              <a:gd name="connsiteY575" fmla="*/ 1072178 h 3862700"/>
              <a:gd name="connsiteX576" fmla="*/ 709468 w 3865155"/>
              <a:gd name="connsiteY576" fmla="*/ 1027470 h 3862700"/>
              <a:gd name="connsiteX577" fmla="*/ 684380 w 3865155"/>
              <a:gd name="connsiteY577" fmla="*/ 988639 h 3862700"/>
              <a:gd name="connsiteX578" fmla="*/ 639411 w 3865155"/>
              <a:gd name="connsiteY578" fmla="*/ 978863 h 3862700"/>
              <a:gd name="connsiteX579" fmla="*/ 600899 w 3865155"/>
              <a:gd name="connsiteY579" fmla="*/ 1003894 h 3862700"/>
              <a:gd name="connsiteX580" fmla="*/ 590804 w 3865155"/>
              <a:gd name="connsiteY580" fmla="*/ 1048920 h 3862700"/>
              <a:gd name="connsiteX581" fmla="*/ 540888 w 3865155"/>
              <a:gd name="connsiteY581" fmla="*/ 2827137 h 3862700"/>
              <a:gd name="connsiteX582" fmla="*/ 552719 w 3865155"/>
              <a:gd name="connsiteY582" fmla="*/ 2843969 h 3862700"/>
              <a:gd name="connsiteX583" fmla="*/ 625338 w 3865155"/>
              <a:gd name="connsiteY583" fmla="*/ 2859427 h 3862700"/>
              <a:gd name="connsiteX584" fmla="*/ 584006 w 3865155"/>
              <a:gd name="connsiteY584" fmla="*/ 2888480 h 3862700"/>
              <a:gd name="connsiteX585" fmla="*/ 592683 w 3865155"/>
              <a:gd name="connsiteY585" fmla="*/ 2900823 h 3862700"/>
              <a:gd name="connsiteX586" fmla="*/ 686193 w 3865155"/>
              <a:gd name="connsiteY586" fmla="*/ 2835093 h 3862700"/>
              <a:gd name="connsiteX587" fmla="*/ 677516 w 3865155"/>
              <a:gd name="connsiteY587" fmla="*/ 2822750 h 3862700"/>
              <a:gd name="connsiteX588" fmla="*/ 632444 w 3865155"/>
              <a:gd name="connsiteY588" fmla="*/ 2854432 h 3862700"/>
              <a:gd name="connsiteX589" fmla="*/ 644651 w 3865155"/>
              <a:gd name="connsiteY589" fmla="*/ 2775995 h 3862700"/>
              <a:gd name="connsiteX590" fmla="*/ 633083 w 3865155"/>
              <a:gd name="connsiteY590" fmla="*/ 2759537 h 3862700"/>
              <a:gd name="connsiteX591" fmla="*/ 619689 w 3865155"/>
              <a:gd name="connsiteY591" fmla="*/ 2843838 h 3862700"/>
              <a:gd name="connsiteX592" fmla="*/ 524674 w 3865155"/>
              <a:gd name="connsiteY592" fmla="*/ 1136137 h 3862700"/>
              <a:gd name="connsiteX593" fmla="*/ 532397 w 3865155"/>
              <a:gd name="connsiteY593" fmla="*/ 1159223 h 3862700"/>
              <a:gd name="connsiteX594" fmla="*/ 545069 w 3865155"/>
              <a:gd name="connsiteY594" fmla="*/ 1152082 h 3862700"/>
              <a:gd name="connsiteX595" fmla="*/ 544745 w 3865155"/>
              <a:gd name="connsiteY595" fmla="*/ 1118759 h 3862700"/>
              <a:gd name="connsiteX596" fmla="*/ 558344 w 3865155"/>
              <a:gd name="connsiteY596" fmla="*/ 1106198 h 3862700"/>
              <a:gd name="connsiteX597" fmla="*/ 573488 w 3865155"/>
              <a:gd name="connsiteY597" fmla="*/ 1107266 h 3862700"/>
              <a:gd name="connsiteX598" fmla="*/ 582385 w 3865155"/>
              <a:gd name="connsiteY598" fmla="*/ 1118980 h 3862700"/>
              <a:gd name="connsiteX599" fmla="*/ 578814 w 3865155"/>
              <a:gd name="connsiteY599" fmla="*/ 1134776 h 3862700"/>
              <a:gd name="connsiteX600" fmla="*/ 572682 w 3865155"/>
              <a:gd name="connsiteY600" fmla="*/ 1145226 h 3862700"/>
              <a:gd name="connsiteX601" fmla="*/ 585301 w 3865155"/>
              <a:gd name="connsiteY601" fmla="*/ 1152630 h 3862700"/>
              <a:gd name="connsiteX602" fmla="*/ 593746 w 3865155"/>
              <a:gd name="connsiteY602" fmla="*/ 1138238 h 3862700"/>
              <a:gd name="connsiteX603" fmla="*/ 606084 w 3865155"/>
              <a:gd name="connsiteY603" fmla="*/ 1126924 h 3862700"/>
              <a:gd name="connsiteX604" fmla="*/ 620429 w 3865155"/>
              <a:gd name="connsiteY604" fmla="*/ 1128450 h 3862700"/>
              <a:gd name="connsiteX605" fmla="*/ 629444 w 3865155"/>
              <a:gd name="connsiteY605" fmla="*/ 1142222 h 3862700"/>
              <a:gd name="connsiteX606" fmla="*/ 623977 w 3865155"/>
              <a:gd name="connsiteY606" fmla="*/ 1162604 h 3862700"/>
              <a:gd name="connsiteX607" fmla="*/ 590001 w 3865155"/>
              <a:gd name="connsiteY607" fmla="*/ 1180303 h 3862700"/>
              <a:gd name="connsiteX608" fmla="*/ 590028 w 3865155"/>
              <a:gd name="connsiteY608" fmla="*/ 1195162 h 3862700"/>
              <a:gd name="connsiteX609" fmla="*/ 636595 w 3865155"/>
              <a:gd name="connsiteY609" fmla="*/ 1170008 h 3862700"/>
              <a:gd name="connsiteX610" fmla="*/ 644084 w 3865155"/>
              <a:gd name="connsiteY610" fmla="*/ 1137825 h 3862700"/>
              <a:gd name="connsiteX611" fmla="*/ 628854 w 3865155"/>
              <a:gd name="connsiteY611" fmla="*/ 1115901 h 3862700"/>
              <a:gd name="connsiteX612" fmla="*/ 595129 w 3865155"/>
              <a:gd name="connsiteY612" fmla="*/ 1119170 h 3862700"/>
              <a:gd name="connsiteX613" fmla="*/ 580336 w 3865155"/>
              <a:gd name="connsiteY613" fmla="*/ 1093791 h 3862700"/>
              <a:gd name="connsiteX614" fmla="*/ 554985 w 3865155"/>
              <a:gd name="connsiteY614" fmla="*/ 1091372 h 3862700"/>
              <a:gd name="connsiteX615" fmla="*/ 532126 w 3865155"/>
              <a:gd name="connsiteY615" fmla="*/ 1111355 h 3862700"/>
              <a:gd name="connsiteX616" fmla="*/ 524674 w 3865155"/>
              <a:gd name="connsiteY616" fmla="*/ 1136137 h 3862700"/>
              <a:gd name="connsiteX617" fmla="*/ 485811 w 3865155"/>
              <a:gd name="connsiteY617" fmla="*/ 1252684 h 3862700"/>
              <a:gd name="connsiteX618" fmla="*/ 489532 w 3865155"/>
              <a:gd name="connsiteY618" fmla="*/ 1221272 h 3862700"/>
              <a:gd name="connsiteX619" fmla="*/ 510558 w 3865155"/>
              <a:gd name="connsiteY619" fmla="*/ 1201295 h 3862700"/>
              <a:gd name="connsiteX620" fmla="*/ 541944 w 3865155"/>
              <a:gd name="connsiteY620" fmla="*/ 1201182 h 3862700"/>
              <a:gd name="connsiteX621" fmla="*/ 504334 w 3865155"/>
              <a:gd name="connsiteY621" fmla="*/ 1277707 h 3862700"/>
              <a:gd name="connsiteX622" fmla="*/ 485811 w 3865155"/>
              <a:gd name="connsiteY622" fmla="*/ 1252684 h 3862700"/>
              <a:gd name="connsiteX623" fmla="*/ 481799 w 3865155"/>
              <a:gd name="connsiteY623" fmla="*/ 2732614 h 3862700"/>
              <a:gd name="connsiteX624" fmla="*/ 531614 w 3865155"/>
              <a:gd name="connsiteY624" fmla="*/ 2814692 h 3862700"/>
              <a:gd name="connsiteX625" fmla="*/ 544121 w 3865155"/>
              <a:gd name="connsiteY625" fmla="*/ 2807101 h 3862700"/>
              <a:gd name="connsiteX626" fmla="*/ 523128 w 3865155"/>
              <a:gd name="connsiteY626" fmla="*/ 2772511 h 3862700"/>
              <a:gd name="connsiteX627" fmla="*/ 608332 w 3865155"/>
              <a:gd name="connsiteY627" fmla="*/ 2720798 h 3862700"/>
              <a:gd name="connsiteX628" fmla="*/ 600504 w 3865155"/>
              <a:gd name="connsiteY628" fmla="*/ 2707900 h 3862700"/>
              <a:gd name="connsiteX629" fmla="*/ 515300 w 3865155"/>
              <a:gd name="connsiteY629" fmla="*/ 2759613 h 3862700"/>
              <a:gd name="connsiteX630" fmla="*/ 494306 w 3865155"/>
              <a:gd name="connsiteY630" fmla="*/ 2725023 h 3862700"/>
              <a:gd name="connsiteX631" fmla="*/ 469712 w 3865155"/>
              <a:gd name="connsiteY631" fmla="*/ 1238149 h 3862700"/>
              <a:gd name="connsiteX632" fmla="*/ 472833 w 3865155"/>
              <a:gd name="connsiteY632" fmla="*/ 1260952 h 3862700"/>
              <a:gd name="connsiteX633" fmla="*/ 503838 w 3865155"/>
              <a:gd name="connsiteY633" fmla="*/ 1294784 h 3862700"/>
              <a:gd name="connsiteX634" fmla="*/ 549870 w 3865155"/>
              <a:gd name="connsiteY634" fmla="*/ 1298558 h 3862700"/>
              <a:gd name="connsiteX635" fmla="*/ 584411 w 3865155"/>
              <a:gd name="connsiteY635" fmla="*/ 1266628 h 3862700"/>
              <a:gd name="connsiteX636" fmla="*/ 591211 w 3865155"/>
              <a:gd name="connsiteY636" fmla="*/ 1236984 h 3862700"/>
              <a:gd name="connsiteX637" fmla="*/ 583000 w 3865155"/>
              <a:gd name="connsiteY637" fmla="*/ 1209897 h 3862700"/>
              <a:gd name="connsiteX638" fmla="*/ 570176 w 3865155"/>
              <a:gd name="connsiteY638" fmla="*/ 1218368 h 3862700"/>
              <a:gd name="connsiteX639" fmla="*/ 571381 w 3865155"/>
              <a:gd name="connsiteY639" fmla="*/ 1259970 h 3862700"/>
              <a:gd name="connsiteX640" fmla="*/ 548537 w 3865155"/>
              <a:gd name="connsiteY640" fmla="*/ 1283129 h 3862700"/>
              <a:gd name="connsiteX641" fmla="*/ 517465 w 3865155"/>
              <a:gd name="connsiteY641" fmla="*/ 1284160 h 3862700"/>
              <a:gd name="connsiteX642" fmla="*/ 561729 w 3865155"/>
              <a:gd name="connsiteY642" fmla="*/ 1194094 h 3862700"/>
              <a:gd name="connsiteX643" fmla="*/ 555570 w 3865155"/>
              <a:gd name="connsiteY643" fmla="*/ 1190558 h 3862700"/>
              <a:gd name="connsiteX644" fmla="*/ 510658 w 3865155"/>
              <a:gd name="connsiteY644" fmla="*/ 1186061 h 3862700"/>
              <a:gd name="connsiteX645" fmla="*/ 476402 w 3865155"/>
              <a:gd name="connsiteY645" fmla="*/ 1214819 h 3862700"/>
              <a:gd name="connsiteX646" fmla="*/ 469712 w 3865155"/>
              <a:gd name="connsiteY646" fmla="*/ 1238149 h 3862700"/>
              <a:gd name="connsiteX647" fmla="*/ 442018 w 3865155"/>
              <a:gd name="connsiteY647" fmla="*/ 1385412 h 3862700"/>
              <a:gd name="connsiteX648" fmla="*/ 457875 w 3865155"/>
              <a:gd name="connsiteY648" fmla="*/ 1344975 h 3862700"/>
              <a:gd name="connsiteX649" fmla="*/ 475288 w 3865155"/>
              <a:gd name="connsiteY649" fmla="*/ 1327495 h 3862700"/>
              <a:gd name="connsiteX650" fmla="*/ 500205 w 3865155"/>
              <a:gd name="connsiteY650" fmla="*/ 1327198 h 3862700"/>
              <a:gd name="connsiteX651" fmla="*/ 518491 w 3865155"/>
              <a:gd name="connsiteY651" fmla="*/ 1344436 h 3862700"/>
              <a:gd name="connsiteX652" fmla="*/ 519167 w 3865155"/>
              <a:gd name="connsiteY652" fmla="*/ 1369011 h 3862700"/>
              <a:gd name="connsiteX653" fmla="*/ 503311 w 3865155"/>
              <a:gd name="connsiteY653" fmla="*/ 1409447 h 3862700"/>
              <a:gd name="connsiteX654" fmla="*/ 422668 w 3865155"/>
              <a:gd name="connsiteY654" fmla="*/ 2621566 h 3862700"/>
              <a:gd name="connsiteX655" fmla="*/ 430015 w 3865155"/>
              <a:gd name="connsiteY655" fmla="*/ 2635782 h 3862700"/>
              <a:gd name="connsiteX656" fmla="*/ 532109 w 3865155"/>
              <a:gd name="connsiteY656" fmla="*/ 2624705 h 3862700"/>
              <a:gd name="connsiteX657" fmla="*/ 466749 w 3865155"/>
              <a:gd name="connsiteY657" fmla="*/ 2706861 h 3862700"/>
              <a:gd name="connsiteX658" fmla="*/ 474096 w 3865155"/>
              <a:gd name="connsiteY658" fmla="*/ 2721077 h 3862700"/>
              <a:gd name="connsiteX659" fmla="*/ 552736 w 3865155"/>
              <a:gd name="connsiteY659" fmla="*/ 2622794 h 3862700"/>
              <a:gd name="connsiteX660" fmla="*/ 560396 w 3865155"/>
              <a:gd name="connsiteY660" fmla="*/ 2622180 h 3862700"/>
              <a:gd name="connsiteX661" fmla="*/ 595896 w 3865155"/>
              <a:gd name="connsiteY661" fmla="*/ 2639087 h 3862700"/>
              <a:gd name="connsiteX662" fmla="*/ 608487 w 3865155"/>
              <a:gd name="connsiteY662" fmla="*/ 2632580 h 3862700"/>
              <a:gd name="connsiteX663" fmla="*/ 588637 w 3865155"/>
              <a:gd name="connsiteY663" fmla="*/ 2612346 h 3862700"/>
              <a:gd name="connsiteX664" fmla="*/ 556011 w 3865155"/>
              <a:gd name="connsiteY664" fmla="*/ 2607721 h 3862700"/>
              <a:gd name="connsiteX665" fmla="*/ 400399 w 3865155"/>
              <a:gd name="connsiteY665" fmla="*/ 2507077 h 3862700"/>
              <a:gd name="connsiteX666" fmla="*/ 424963 w 3865155"/>
              <a:gd name="connsiteY666" fmla="*/ 2482774 h 3862700"/>
              <a:gd name="connsiteX667" fmla="*/ 459728 w 3865155"/>
              <a:gd name="connsiteY667" fmla="*/ 2482453 h 3862700"/>
              <a:gd name="connsiteX668" fmla="*/ 484031 w 3865155"/>
              <a:gd name="connsiteY668" fmla="*/ 2507017 h 3862700"/>
              <a:gd name="connsiteX669" fmla="*/ 484265 w 3865155"/>
              <a:gd name="connsiteY669" fmla="*/ 2541571 h 3862700"/>
              <a:gd name="connsiteX670" fmla="*/ 459489 w 3865155"/>
              <a:gd name="connsiteY670" fmla="*/ 2565962 h 3862700"/>
              <a:gd name="connsiteX671" fmla="*/ 424935 w 3865155"/>
              <a:gd name="connsiteY671" fmla="*/ 2566195 h 3862700"/>
              <a:gd name="connsiteX672" fmla="*/ 400421 w 3865155"/>
              <a:gd name="connsiteY672" fmla="*/ 2541719 h 3862700"/>
              <a:gd name="connsiteX673" fmla="*/ 400399 w 3865155"/>
              <a:gd name="connsiteY673" fmla="*/ 2507077 h 3862700"/>
              <a:gd name="connsiteX674" fmla="*/ 381806 w 3865155"/>
              <a:gd name="connsiteY674" fmla="*/ 2523704 h 3862700"/>
              <a:gd name="connsiteX675" fmla="*/ 386470 w 3865155"/>
              <a:gd name="connsiteY675" fmla="*/ 2546271 h 3862700"/>
              <a:gd name="connsiteX676" fmla="*/ 427396 w 3865155"/>
              <a:gd name="connsiteY676" fmla="*/ 2579282 h 3862700"/>
              <a:gd name="connsiteX677" fmla="*/ 406705 w 3865155"/>
              <a:gd name="connsiteY677" fmla="*/ 2587869 h 3862700"/>
              <a:gd name="connsiteX678" fmla="*/ 412488 w 3865155"/>
              <a:gd name="connsiteY678" fmla="*/ 2601804 h 3862700"/>
              <a:gd name="connsiteX679" fmla="*/ 560285 w 3865155"/>
              <a:gd name="connsiteY679" fmla="*/ 2540464 h 3862700"/>
              <a:gd name="connsiteX680" fmla="*/ 554501 w 3865155"/>
              <a:gd name="connsiteY680" fmla="*/ 2526529 h 3862700"/>
              <a:gd name="connsiteX681" fmla="*/ 491582 w 3865155"/>
              <a:gd name="connsiteY681" fmla="*/ 2552642 h 3862700"/>
              <a:gd name="connsiteX682" fmla="*/ 497106 w 3865155"/>
              <a:gd name="connsiteY682" fmla="*/ 2500353 h 3862700"/>
              <a:gd name="connsiteX683" fmla="*/ 465111 w 3865155"/>
              <a:gd name="connsiteY683" fmla="*/ 2468586 h 3862700"/>
              <a:gd name="connsiteX684" fmla="*/ 419180 w 3865155"/>
              <a:gd name="connsiteY684" fmla="*/ 2468839 h 3862700"/>
              <a:gd name="connsiteX685" fmla="*/ 386568 w 3865155"/>
              <a:gd name="connsiteY685" fmla="*/ 2501184 h 3862700"/>
              <a:gd name="connsiteX686" fmla="*/ 381806 w 3865155"/>
              <a:gd name="connsiteY686" fmla="*/ 2523704 h 3862700"/>
              <a:gd name="connsiteX687" fmla="*/ 362540 w 3865155"/>
              <a:gd name="connsiteY687" fmla="*/ 1371433 h 3862700"/>
              <a:gd name="connsiteX688" fmla="*/ 511515 w 3865155"/>
              <a:gd name="connsiteY688" fmla="*/ 1429852 h 3862700"/>
              <a:gd name="connsiteX689" fmla="*/ 533213 w 3865155"/>
              <a:gd name="connsiteY689" fmla="*/ 1374519 h 3862700"/>
              <a:gd name="connsiteX690" fmla="*/ 532583 w 3865155"/>
              <a:gd name="connsiteY690" fmla="*/ 1337930 h 3862700"/>
              <a:gd name="connsiteX691" fmla="*/ 506047 w 3865155"/>
              <a:gd name="connsiteY691" fmla="*/ 1312301 h 3862700"/>
              <a:gd name="connsiteX692" fmla="*/ 469375 w 3865155"/>
              <a:gd name="connsiteY692" fmla="*/ 1313144 h 3862700"/>
              <a:gd name="connsiteX693" fmla="*/ 443828 w 3865155"/>
              <a:gd name="connsiteY693" fmla="*/ 1339467 h 3862700"/>
              <a:gd name="connsiteX694" fmla="*/ 427972 w 3865155"/>
              <a:gd name="connsiteY694" fmla="*/ 1379903 h 3862700"/>
              <a:gd name="connsiteX695" fmla="*/ 382428 w 3865155"/>
              <a:gd name="connsiteY695" fmla="*/ 1362044 h 3862700"/>
              <a:gd name="connsiteX696" fmla="*/ 410803 w 3865155"/>
              <a:gd name="connsiteY696" fmla="*/ 1289685 h 3862700"/>
              <a:gd name="connsiteX697" fmla="*/ 396757 w 3865155"/>
              <a:gd name="connsiteY697" fmla="*/ 1284176 h 3862700"/>
              <a:gd name="connsiteX698" fmla="*/ 351129 w 3865155"/>
              <a:gd name="connsiteY698" fmla="*/ 2408816 h 3862700"/>
              <a:gd name="connsiteX699" fmla="*/ 354355 w 3865155"/>
              <a:gd name="connsiteY699" fmla="*/ 2374325 h 3862700"/>
              <a:gd name="connsiteX700" fmla="*/ 381089 w 3865155"/>
              <a:gd name="connsiteY700" fmla="*/ 2352432 h 3862700"/>
              <a:gd name="connsiteX701" fmla="*/ 415732 w 3865155"/>
              <a:gd name="connsiteY701" fmla="*/ 2355372 h 3862700"/>
              <a:gd name="connsiteX702" fmla="*/ 437624 w 3865155"/>
              <a:gd name="connsiteY702" fmla="*/ 2382107 h 3862700"/>
              <a:gd name="connsiteX703" fmla="*/ 434617 w 3865155"/>
              <a:gd name="connsiteY703" fmla="*/ 2416531 h 3862700"/>
              <a:gd name="connsiteX704" fmla="*/ 407664 w 3865155"/>
              <a:gd name="connsiteY704" fmla="*/ 2438491 h 3862700"/>
              <a:gd name="connsiteX705" fmla="*/ 373240 w 3865155"/>
              <a:gd name="connsiteY705" fmla="*/ 2435484 h 3862700"/>
              <a:gd name="connsiteX706" fmla="*/ 351129 w 3865155"/>
              <a:gd name="connsiteY706" fmla="*/ 2408816 h 3862700"/>
              <a:gd name="connsiteX707" fmla="*/ 322032 w 3865155"/>
              <a:gd name="connsiteY707" fmla="*/ 2354878 h 3862700"/>
              <a:gd name="connsiteX708" fmla="*/ 326484 w 3865155"/>
              <a:gd name="connsiteY708" fmla="*/ 2369294 h 3862700"/>
              <a:gd name="connsiteX709" fmla="*/ 347889 w 3865155"/>
              <a:gd name="connsiteY709" fmla="*/ 2362684 h 3862700"/>
              <a:gd name="connsiteX710" fmla="*/ 337487 w 3865155"/>
              <a:gd name="connsiteY710" fmla="*/ 2414225 h 3862700"/>
              <a:gd name="connsiteX711" fmla="*/ 366430 w 3865155"/>
              <a:gd name="connsiteY711" fmla="*/ 2449070 h 3862700"/>
              <a:gd name="connsiteX712" fmla="*/ 412115 w 3865155"/>
              <a:gd name="connsiteY712" fmla="*/ 2452907 h 3862700"/>
              <a:gd name="connsiteX713" fmla="*/ 447683 w 3865155"/>
              <a:gd name="connsiteY713" fmla="*/ 2423980 h 3862700"/>
              <a:gd name="connsiteX714" fmla="*/ 451941 w 3865155"/>
              <a:gd name="connsiteY714" fmla="*/ 2378882 h 3862700"/>
              <a:gd name="connsiteX715" fmla="*/ 414290 w 3865155"/>
              <a:gd name="connsiteY715" fmla="*/ 2342180 h 3862700"/>
              <a:gd name="connsiteX716" fmla="*/ 435695 w 3865155"/>
              <a:gd name="connsiteY716" fmla="*/ 2335570 h 3862700"/>
              <a:gd name="connsiteX717" fmla="*/ 431244 w 3865155"/>
              <a:gd name="connsiteY717" fmla="*/ 2321154 h 3862700"/>
              <a:gd name="connsiteX718" fmla="*/ 1 w 3865155"/>
              <a:gd name="connsiteY718" fmla="*/ 1884129 h 3862700"/>
              <a:gd name="connsiteX719" fmla="*/ 1884130 w 3865155"/>
              <a:gd name="connsiteY719" fmla="*/ 0 h 3862700"/>
              <a:gd name="connsiteX720" fmla="*/ 1884130 w 3865155"/>
              <a:gd name="connsiteY720" fmla="*/ 1884129 h 3862700"/>
              <a:gd name="connsiteX721" fmla="*/ 0 w 3865155"/>
              <a:gd name="connsiteY721" fmla="*/ 1978571 h 3862700"/>
              <a:gd name="connsiteX722" fmla="*/ 1884129 w 3865155"/>
              <a:gd name="connsiteY722" fmla="*/ 1978571 h 3862700"/>
              <a:gd name="connsiteX723" fmla="*/ 1884129 w 3865155"/>
              <a:gd name="connsiteY723" fmla="*/ 3862700 h 3862700"/>
              <a:gd name="connsiteX724" fmla="*/ 0 w 3865155"/>
              <a:gd name="connsiteY724" fmla="*/ 1978571 h 38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3865155" h="3862700">
                <a:moveTo>
                  <a:pt x="3310233" y="1268088"/>
                </a:moveTo>
                <a:cubicBezTo>
                  <a:pt x="3314948" y="1256509"/>
                  <a:pt x="3323022" y="1248195"/>
                  <a:pt x="3334453" y="1243147"/>
                </a:cubicBezTo>
                <a:cubicBezTo>
                  <a:pt x="3346024" y="1238036"/>
                  <a:pt x="3357538" y="1237699"/>
                  <a:pt x="3368993" y="1242136"/>
                </a:cubicBezTo>
                <a:cubicBezTo>
                  <a:pt x="3380589" y="1246511"/>
                  <a:pt x="3388942" y="1254484"/>
                  <a:pt x="3394052" y="1266055"/>
                </a:cubicBezTo>
                <a:cubicBezTo>
                  <a:pt x="3399162" y="1277626"/>
                  <a:pt x="3399430" y="1289170"/>
                  <a:pt x="3394854" y="1300687"/>
                </a:cubicBezTo>
                <a:cubicBezTo>
                  <a:pt x="3390417" y="1312143"/>
                  <a:pt x="3382413" y="1320426"/>
                  <a:pt x="3370842" y="1325537"/>
                </a:cubicBezTo>
                <a:cubicBezTo>
                  <a:pt x="3359411" y="1330586"/>
                  <a:pt x="3347828" y="1330953"/>
                  <a:pt x="3336093" y="1326640"/>
                </a:cubicBezTo>
                <a:cubicBezTo>
                  <a:pt x="3324637" y="1322203"/>
                  <a:pt x="3316354" y="1314199"/>
                  <a:pt x="3311243" y="1302628"/>
                </a:cubicBezTo>
                <a:cubicBezTo>
                  <a:pt x="3306133" y="1291058"/>
                  <a:pt x="3305796" y="1279544"/>
                  <a:pt x="3310233" y="1268088"/>
                </a:cubicBezTo>
                <a:close/>
                <a:moveTo>
                  <a:pt x="3307054" y="2553719"/>
                </a:moveTo>
                <a:cubicBezTo>
                  <a:pt x="3308649" y="2563567"/>
                  <a:pt x="3314101" y="2573630"/>
                  <a:pt x="3323410" y="2583910"/>
                </a:cubicBezTo>
                <a:lnTo>
                  <a:pt x="3413843" y="2685375"/>
                </a:lnTo>
                <a:lnTo>
                  <a:pt x="3420855" y="2670484"/>
                </a:lnTo>
                <a:lnTo>
                  <a:pt x="3349847" y="2590549"/>
                </a:lnTo>
                <a:lnTo>
                  <a:pt x="3458451" y="2590655"/>
                </a:lnTo>
                <a:lnTo>
                  <a:pt x="3465464" y="2575764"/>
                </a:lnTo>
                <a:lnTo>
                  <a:pt x="3336930" y="2576127"/>
                </a:lnTo>
                <a:lnTo>
                  <a:pt x="3331469" y="2570018"/>
                </a:lnTo>
                <a:cubicBezTo>
                  <a:pt x="3325306" y="2563073"/>
                  <a:pt x="3321859" y="2556353"/>
                  <a:pt x="3321127" y="2549860"/>
                </a:cubicBezTo>
                <a:cubicBezTo>
                  <a:pt x="3320395" y="2543366"/>
                  <a:pt x="3322260" y="2536454"/>
                  <a:pt x="3326724" y="2529123"/>
                </a:cubicBezTo>
                <a:lnTo>
                  <a:pt x="3313488" y="2522889"/>
                </a:lnTo>
                <a:cubicBezTo>
                  <a:pt x="3307604" y="2533594"/>
                  <a:pt x="3305459" y="2543871"/>
                  <a:pt x="3307054" y="2553719"/>
                </a:cubicBezTo>
                <a:close/>
                <a:moveTo>
                  <a:pt x="3292205" y="1284984"/>
                </a:moveTo>
                <a:cubicBezTo>
                  <a:pt x="3292373" y="1292532"/>
                  <a:pt x="3294104" y="1300035"/>
                  <a:pt x="3297398" y="1307494"/>
                </a:cubicBezTo>
                <a:cubicBezTo>
                  <a:pt x="3305588" y="1326035"/>
                  <a:pt x="3319474" y="1336729"/>
                  <a:pt x="3339057" y="1339575"/>
                </a:cubicBezTo>
                <a:lnTo>
                  <a:pt x="3318564" y="1348626"/>
                </a:lnTo>
                <a:lnTo>
                  <a:pt x="3324660" y="1362428"/>
                </a:lnTo>
                <a:lnTo>
                  <a:pt x="3429216" y="1316249"/>
                </a:lnTo>
                <a:lnTo>
                  <a:pt x="3423120" y="1302447"/>
                </a:lnTo>
                <a:lnTo>
                  <a:pt x="3402627" y="1311498"/>
                </a:lnTo>
                <a:cubicBezTo>
                  <a:pt x="3413714" y="1295106"/>
                  <a:pt x="3415162" y="1277640"/>
                  <a:pt x="3406973" y="1259098"/>
                </a:cubicBezTo>
                <a:cubicBezTo>
                  <a:pt x="3400385" y="1244182"/>
                  <a:pt x="3389454" y="1233766"/>
                  <a:pt x="3374179" y="1227850"/>
                </a:cubicBezTo>
                <a:cubicBezTo>
                  <a:pt x="3366573" y="1224962"/>
                  <a:pt x="3358951" y="1223643"/>
                  <a:pt x="3351314" y="1223892"/>
                </a:cubicBezTo>
                <a:cubicBezTo>
                  <a:pt x="3343677" y="1224141"/>
                  <a:pt x="3336025" y="1225959"/>
                  <a:pt x="3328358" y="1229345"/>
                </a:cubicBezTo>
                <a:cubicBezTo>
                  <a:pt x="3313023" y="1236118"/>
                  <a:pt x="3302367" y="1247072"/>
                  <a:pt x="3296390" y="1262207"/>
                </a:cubicBezTo>
                <a:cubicBezTo>
                  <a:pt x="3293432" y="1269844"/>
                  <a:pt x="3292037" y="1277437"/>
                  <a:pt x="3292205" y="1284984"/>
                </a:cubicBezTo>
                <a:close/>
                <a:moveTo>
                  <a:pt x="3219957" y="1153775"/>
                </a:moveTo>
                <a:lnTo>
                  <a:pt x="3227252" y="1166982"/>
                </a:lnTo>
                <a:lnTo>
                  <a:pt x="3270874" y="1142886"/>
                </a:lnTo>
                <a:lnTo>
                  <a:pt x="3302707" y="1200515"/>
                </a:lnTo>
                <a:lnTo>
                  <a:pt x="3259085" y="1224611"/>
                </a:lnTo>
                <a:lnTo>
                  <a:pt x="3266380" y="1237818"/>
                </a:lnTo>
                <a:lnTo>
                  <a:pt x="3366431" y="1182552"/>
                </a:lnTo>
                <a:lnTo>
                  <a:pt x="3359136" y="1169346"/>
                </a:lnTo>
                <a:lnTo>
                  <a:pt x="3315514" y="1193441"/>
                </a:lnTo>
                <a:lnTo>
                  <a:pt x="3283681" y="1135812"/>
                </a:lnTo>
                <a:lnTo>
                  <a:pt x="3327303" y="1111716"/>
                </a:lnTo>
                <a:lnTo>
                  <a:pt x="3320008" y="1098509"/>
                </a:lnTo>
                <a:close/>
                <a:moveTo>
                  <a:pt x="3213505" y="2713909"/>
                </a:moveTo>
                <a:lnTo>
                  <a:pt x="3312651" y="2770783"/>
                </a:lnTo>
                <a:lnTo>
                  <a:pt x="3360425" y="2687501"/>
                </a:lnTo>
                <a:lnTo>
                  <a:pt x="3261279" y="2630627"/>
                </a:lnTo>
                <a:lnTo>
                  <a:pt x="3253772" y="2643714"/>
                </a:lnTo>
                <a:lnTo>
                  <a:pt x="3340227" y="2693308"/>
                </a:lnTo>
                <a:lnTo>
                  <a:pt x="3307467" y="2750416"/>
                </a:lnTo>
                <a:lnTo>
                  <a:pt x="3221012" y="2700822"/>
                </a:lnTo>
                <a:close/>
                <a:moveTo>
                  <a:pt x="3170166" y="2822168"/>
                </a:moveTo>
                <a:cubicBezTo>
                  <a:pt x="3167990" y="2810077"/>
                  <a:pt x="3170512" y="2798838"/>
                  <a:pt x="3177730" y="2788451"/>
                </a:cubicBezTo>
                <a:cubicBezTo>
                  <a:pt x="3184949" y="2778064"/>
                  <a:pt x="3194604" y="2771782"/>
                  <a:pt x="3206695" y="2769607"/>
                </a:cubicBezTo>
                <a:cubicBezTo>
                  <a:pt x="3219036" y="2767605"/>
                  <a:pt x="3230337" y="2770170"/>
                  <a:pt x="3240599" y="2777301"/>
                </a:cubicBezTo>
                <a:cubicBezTo>
                  <a:pt x="3250986" y="2784520"/>
                  <a:pt x="3257268" y="2794175"/>
                  <a:pt x="3259443" y="2806266"/>
                </a:cubicBezTo>
                <a:cubicBezTo>
                  <a:pt x="3261744" y="2818444"/>
                  <a:pt x="3259286" y="2829726"/>
                  <a:pt x="3252067" y="2840113"/>
                </a:cubicBezTo>
                <a:cubicBezTo>
                  <a:pt x="3244848" y="2850500"/>
                  <a:pt x="3235131" y="2856738"/>
                  <a:pt x="3222915" y="2858827"/>
                </a:cubicBezTo>
                <a:cubicBezTo>
                  <a:pt x="3210824" y="2861003"/>
                  <a:pt x="3199585" y="2858481"/>
                  <a:pt x="3189198" y="2851262"/>
                </a:cubicBezTo>
                <a:cubicBezTo>
                  <a:pt x="3178936" y="2844131"/>
                  <a:pt x="3172592" y="2834432"/>
                  <a:pt x="3170166" y="2822168"/>
                </a:cubicBezTo>
                <a:close/>
                <a:moveTo>
                  <a:pt x="3155587" y="2825120"/>
                </a:moveTo>
                <a:cubicBezTo>
                  <a:pt x="3158488" y="2841241"/>
                  <a:pt x="3166822" y="2854085"/>
                  <a:pt x="3180588" y="2863652"/>
                </a:cubicBezTo>
                <a:cubicBezTo>
                  <a:pt x="3194354" y="2873219"/>
                  <a:pt x="3209297" y="2876552"/>
                  <a:pt x="3225418" y="2873651"/>
                </a:cubicBezTo>
                <a:cubicBezTo>
                  <a:pt x="3241452" y="2870875"/>
                  <a:pt x="3254122" y="2862792"/>
                  <a:pt x="3263428" y="2849401"/>
                </a:cubicBezTo>
                <a:cubicBezTo>
                  <a:pt x="3274996" y="2832757"/>
                  <a:pt x="3276897" y="2815333"/>
                  <a:pt x="3269132" y="2797131"/>
                </a:cubicBezTo>
                <a:lnTo>
                  <a:pt x="3287529" y="2809916"/>
                </a:lnTo>
                <a:lnTo>
                  <a:pt x="3296139" y="2797527"/>
                </a:lnTo>
                <a:lnTo>
                  <a:pt x="3164736" y="2706205"/>
                </a:lnTo>
                <a:lnTo>
                  <a:pt x="3156126" y="2718594"/>
                </a:lnTo>
                <a:lnTo>
                  <a:pt x="3212066" y="2757472"/>
                </a:lnTo>
                <a:cubicBezTo>
                  <a:pt x="3192299" y="2756540"/>
                  <a:pt x="3176631" y="2764396"/>
                  <a:pt x="3165064" y="2781040"/>
                </a:cubicBezTo>
                <a:cubicBezTo>
                  <a:pt x="3155758" y="2794431"/>
                  <a:pt x="3152599" y="2809124"/>
                  <a:pt x="3155587" y="2825120"/>
                </a:cubicBezTo>
                <a:close/>
                <a:moveTo>
                  <a:pt x="3153128" y="1053514"/>
                </a:moveTo>
                <a:lnTo>
                  <a:pt x="3160228" y="1064166"/>
                </a:lnTo>
                <a:lnTo>
                  <a:pt x="3271245" y="1072034"/>
                </a:lnTo>
                <a:lnTo>
                  <a:pt x="3198013" y="1120850"/>
                </a:lnTo>
                <a:lnTo>
                  <a:pt x="3206381" y="1133404"/>
                </a:lnTo>
                <a:lnTo>
                  <a:pt x="3301488" y="1070007"/>
                </a:lnTo>
                <a:lnTo>
                  <a:pt x="3294388" y="1059355"/>
                </a:lnTo>
                <a:lnTo>
                  <a:pt x="3183371" y="1051487"/>
                </a:lnTo>
                <a:lnTo>
                  <a:pt x="3256603" y="1002671"/>
                </a:lnTo>
                <a:lnTo>
                  <a:pt x="3248235" y="990117"/>
                </a:lnTo>
                <a:close/>
                <a:moveTo>
                  <a:pt x="3088101" y="2924977"/>
                </a:moveTo>
                <a:cubicBezTo>
                  <a:pt x="3087052" y="2912737"/>
                  <a:pt x="3090602" y="2901780"/>
                  <a:pt x="3098751" y="2892105"/>
                </a:cubicBezTo>
                <a:cubicBezTo>
                  <a:pt x="3106899" y="2882430"/>
                  <a:pt x="3117094" y="2877068"/>
                  <a:pt x="3129334" y="2876020"/>
                </a:cubicBezTo>
                <a:cubicBezTo>
                  <a:pt x="3141807" y="2875168"/>
                  <a:pt x="3152823" y="2878767"/>
                  <a:pt x="3162381" y="2886817"/>
                </a:cubicBezTo>
                <a:cubicBezTo>
                  <a:pt x="3172056" y="2894966"/>
                  <a:pt x="3177418" y="2905160"/>
                  <a:pt x="3178466" y="2917400"/>
                </a:cubicBezTo>
                <a:cubicBezTo>
                  <a:pt x="3179631" y="2929739"/>
                  <a:pt x="3176139" y="2940745"/>
                  <a:pt x="3167991" y="2950420"/>
                </a:cubicBezTo>
                <a:cubicBezTo>
                  <a:pt x="3159842" y="2960095"/>
                  <a:pt x="3149590" y="2965408"/>
                  <a:pt x="3137233" y="2966358"/>
                </a:cubicBezTo>
                <a:cubicBezTo>
                  <a:pt x="3124993" y="2967406"/>
                  <a:pt x="3114035" y="2963856"/>
                  <a:pt x="3104360" y="2955708"/>
                </a:cubicBezTo>
                <a:cubicBezTo>
                  <a:pt x="3094802" y="2947657"/>
                  <a:pt x="3089382" y="2937414"/>
                  <a:pt x="3088101" y="2924977"/>
                </a:cubicBezTo>
                <a:close/>
                <a:moveTo>
                  <a:pt x="3072528" y="951630"/>
                </a:moveTo>
                <a:lnTo>
                  <a:pt x="3132981" y="1027395"/>
                </a:lnTo>
                <a:lnTo>
                  <a:pt x="3109036" y="1046500"/>
                </a:lnTo>
                <a:lnTo>
                  <a:pt x="3118446" y="1058294"/>
                </a:lnTo>
                <a:lnTo>
                  <a:pt x="3153827" y="1030063"/>
                </a:lnTo>
                <a:lnTo>
                  <a:pt x="3142421" y="1015768"/>
                </a:lnTo>
                <a:lnTo>
                  <a:pt x="3220329" y="953605"/>
                </a:lnTo>
                <a:lnTo>
                  <a:pt x="3210919" y="941812"/>
                </a:lnTo>
                <a:lnTo>
                  <a:pt x="3133011" y="1003975"/>
                </a:lnTo>
                <a:lnTo>
                  <a:pt x="3093374" y="954299"/>
                </a:lnTo>
                <a:lnTo>
                  <a:pt x="3171283" y="892136"/>
                </a:lnTo>
                <a:lnTo>
                  <a:pt x="3161873" y="880342"/>
                </a:lnTo>
                <a:close/>
                <a:moveTo>
                  <a:pt x="3050929" y="2930432"/>
                </a:moveTo>
                <a:lnTo>
                  <a:pt x="3138353" y="3004063"/>
                </a:lnTo>
                <a:lnTo>
                  <a:pt x="3148072" y="2992523"/>
                </a:lnTo>
                <a:lnTo>
                  <a:pt x="3130937" y="2978091"/>
                </a:lnTo>
                <a:cubicBezTo>
                  <a:pt x="3150534" y="2980848"/>
                  <a:pt x="3166860" y="2974474"/>
                  <a:pt x="3179917" y="2958971"/>
                </a:cubicBezTo>
                <a:cubicBezTo>
                  <a:pt x="3190422" y="2946498"/>
                  <a:pt x="3194976" y="2932102"/>
                  <a:pt x="3193578" y="2915782"/>
                </a:cubicBezTo>
                <a:cubicBezTo>
                  <a:pt x="3192082" y="2899578"/>
                  <a:pt x="3184923" y="2886077"/>
                  <a:pt x="3172101" y="2875277"/>
                </a:cubicBezTo>
                <a:cubicBezTo>
                  <a:pt x="3159278" y="2864478"/>
                  <a:pt x="3144756" y="2859719"/>
                  <a:pt x="3128534" y="2861000"/>
                </a:cubicBezTo>
                <a:cubicBezTo>
                  <a:pt x="3112214" y="2862398"/>
                  <a:pt x="3098802" y="2869333"/>
                  <a:pt x="3088297" y="2881806"/>
                </a:cubicBezTo>
                <a:cubicBezTo>
                  <a:pt x="3075240" y="2897309"/>
                  <a:pt x="3071735" y="2914482"/>
                  <a:pt x="3077783" y="2933324"/>
                </a:cubicBezTo>
                <a:lnTo>
                  <a:pt x="3060648" y="2918892"/>
                </a:lnTo>
                <a:close/>
                <a:moveTo>
                  <a:pt x="3037728" y="3043327"/>
                </a:moveTo>
                <a:cubicBezTo>
                  <a:pt x="3037958" y="3038882"/>
                  <a:pt x="3040410" y="3034309"/>
                  <a:pt x="3045085" y="3029608"/>
                </a:cubicBezTo>
                <a:lnTo>
                  <a:pt x="3070394" y="3004160"/>
                </a:lnTo>
                <a:lnTo>
                  <a:pt x="3095031" y="3028663"/>
                </a:lnTo>
                <a:lnTo>
                  <a:pt x="3069722" y="3054110"/>
                </a:lnTo>
                <a:cubicBezTo>
                  <a:pt x="3065208" y="3058649"/>
                  <a:pt x="3060689" y="3061086"/>
                  <a:pt x="3056164" y="3061421"/>
                </a:cubicBezTo>
                <a:cubicBezTo>
                  <a:pt x="3051639" y="3061757"/>
                  <a:pt x="3047485" y="3060044"/>
                  <a:pt x="3043703" y="3056283"/>
                </a:cubicBezTo>
                <a:cubicBezTo>
                  <a:pt x="3039489" y="3052092"/>
                  <a:pt x="3037497" y="3047773"/>
                  <a:pt x="3037728" y="3043327"/>
                </a:cubicBezTo>
                <a:close/>
                <a:moveTo>
                  <a:pt x="2998725" y="3011711"/>
                </a:moveTo>
                <a:cubicBezTo>
                  <a:pt x="2998981" y="3006915"/>
                  <a:pt x="3001473" y="3002139"/>
                  <a:pt x="3006202" y="2997385"/>
                </a:cubicBezTo>
                <a:lnTo>
                  <a:pt x="3034735" y="2968696"/>
                </a:lnTo>
                <a:lnTo>
                  <a:pt x="3060020" y="2993843"/>
                </a:lnTo>
                <a:lnTo>
                  <a:pt x="3031487" y="3022532"/>
                </a:lnTo>
                <a:cubicBezTo>
                  <a:pt x="3026759" y="3027287"/>
                  <a:pt x="3022051" y="3029859"/>
                  <a:pt x="3017365" y="3030249"/>
                </a:cubicBezTo>
                <a:cubicBezTo>
                  <a:pt x="3012678" y="3030639"/>
                  <a:pt x="3008390" y="3028900"/>
                  <a:pt x="3004500" y="3025031"/>
                </a:cubicBezTo>
                <a:cubicBezTo>
                  <a:pt x="3000393" y="3020947"/>
                  <a:pt x="2998468" y="3016507"/>
                  <a:pt x="2998725" y="3011711"/>
                </a:cubicBezTo>
                <a:close/>
                <a:moveTo>
                  <a:pt x="2989965" y="864014"/>
                </a:moveTo>
                <a:lnTo>
                  <a:pt x="2998776" y="873301"/>
                </a:lnTo>
                <a:lnTo>
                  <a:pt x="3109511" y="862149"/>
                </a:lnTo>
                <a:lnTo>
                  <a:pt x="3045662" y="922723"/>
                </a:lnTo>
                <a:lnTo>
                  <a:pt x="3056046" y="933668"/>
                </a:lnTo>
                <a:lnTo>
                  <a:pt x="3138967" y="855001"/>
                </a:lnTo>
                <a:lnTo>
                  <a:pt x="3130157" y="845714"/>
                </a:lnTo>
                <a:lnTo>
                  <a:pt x="3019421" y="856866"/>
                </a:lnTo>
                <a:lnTo>
                  <a:pt x="3083271" y="796293"/>
                </a:lnTo>
                <a:lnTo>
                  <a:pt x="3072887" y="785347"/>
                </a:lnTo>
                <a:close/>
                <a:moveTo>
                  <a:pt x="2983531" y="3012076"/>
                </a:moveTo>
                <a:cubicBezTo>
                  <a:pt x="2983285" y="3020751"/>
                  <a:pt x="2986512" y="3028421"/>
                  <a:pt x="2993212" y="3035084"/>
                </a:cubicBezTo>
                <a:cubicBezTo>
                  <a:pt x="3002613" y="3044433"/>
                  <a:pt x="3013340" y="3046290"/>
                  <a:pt x="3025394" y="3040653"/>
                </a:cubicBezTo>
                <a:cubicBezTo>
                  <a:pt x="3022835" y="3050575"/>
                  <a:pt x="3025608" y="3059565"/>
                  <a:pt x="3033712" y="3067625"/>
                </a:cubicBezTo>
                <a:cubicBezTo>
                  <a:pt x="3040195" y="3074073"/>
                  <a:pt x="3047612" y="3077097"/>
                  <a:pt x="3055963" y="3076697"/>
                </a:cubicBezTo>
                <a:cubicBezTo>
                  <a:pt x="3064314" y="3076298"/>
                  <a:pt x="3072358" y="3072207"/>
                  <a:pt x="3080095" y="3064427"/>
                </a:cubicBezTo>
                <a:lnTo>
                  <a:pt x="3116044" y="3028282"/>
                </a:lnTo>
                <a:lnTo>
                  <a:pt x="3035001" y="2947681"/>
                </a:lnTo>
                <a:lnTo>
                  <a:pt x="2995829" y="2987068"/>
                </a:lnTo>
                <a:cubicBezTo>
                  <a:pt x="2987876" y="2995064"/>
                  <a:pt x="2983777" y="3003400"/>
                  <a:pt x="2983531" y="3012076"/>
                </a:cubicBezTo>
                <a:close/>
                <a:moveTo>
                  <a:pt x="2918830" y="779831"/>
                </a:moveTo>
                <a:cubicBezTo>
                  <a:pt x="2930434" y="775257"/>
                  <a:pt x="2942105" y="766360"/>
                  <a:pt x="2953843" y="753141"/>
                </a:cubicBezTo>
                <a:lnTo>
                  <a:pt x="2981621" y="721861"/>
                </a:lnTo>
                <a:lnTo>
                  <a:pt x="3020252" y="756167"/>
                </a:lnTo>
                <a:lnTo>
                  <a:pt x="2963785" y="819752"/>
                </a:lnTo>
                <a:close/>
                <a:moveTo>
                  <a:pt x="2887170" y="3085938"/>
                </a:moveTo>
                <a:lnTo>
                  <a:pt x="2961846" y="3172471"/>
                </a:lnTo>
                <a:lnTo>
                  <a:pt x="3023804" y="3119002"/>
                </a:lnTo>
                <a:lnTo>
                  <a:pt x="2980940" y="3069332"/>
                </a:lnTo>
                <a:cubicBezTo>
                  <a:pt x="2972078" y="3059064"/>
                  <a:pt x="2967512" y="3050624"/>
                  <a:pt x="2967242" y="3044013"/>
                </a:cubicBezTo>
                <a:cubicBezTo>
                  <a:pt x="2966972" y="3037402"/>
                  <a:pt x="2970482" y="3031555"/>
                  <a:pt x="2977771" y="3026472"/>
                </a:cubicBezTo>
                <a:lnTo>
                  <a:pt x="2968511" y="3015742"/>
                </a:lnTo>
                <a:cubicBezTo>
                  <a:pt x="2958337" y="3023314"/>
                  <a:pt x="2952879" y="3032151"/>
                  <a:pt x="2952136" y="3042253"/>
                </a:cubicBezTo>
                <a:cubicBezTo>
                  <a:pt x="2951277" y="3052455"/>
                  <a:pt x="2957071" y="3064768"/>
                  <a:pt x="2969517" y="3079190"/>
                </a:cubicBezTo>
                <a:lnTo>
                  <a:pt x="3002823" y="3117783"/>
                </a:lnTo>
                <a:lnTo>
                  <a:pt x="2963710" y="3151537"/>
                </a:lnTo>
                <a:lnTo>
                  <a:pt x="2898592" y="3076080"/>
                </a:lnTo>
                <a:close/>
                <a:moveTo>
                  <a:pt x="2864674" y="792272"/>
                </a:moveTo>
                <a:lnTo>
                  <a:pt x="2875955" y="802290"/>
                </a:lnTo>
                <a:lnTo>
                  <a:pt x="2896296" y="779386"/>
                </a:lnTo>
                <a:lnTo>
                  <a:pt x="2966035" y="841317"/>
                </a:lnTo>
                <a:lnTo>
                  <a:pt x="2945695" y="864222"/>
                </a:lnTo>
                <a:lnTo>
                  <a:pt x="2956976" y="874240"/>
                </a:lnTo>
                <a:lnTo>
                  <a:pt x="2987031" y="840396"/>
                </a:lnTo>
                <a:lnTo>
                  <a:pt x="2975066" y="829771"/>
                </a:lnTo>
                <a:lnTo>
                  <a:pt x="3041248" y="755245"/>
                </a:lnTo>
                <a:lnTo>
                  <a:pt x="2980055" y="700904"/>
                </a:lnTo>
                <a:lnTo>
                  <a:pt x="2942562" y="743123"/>
                </a:lnTo>
                <a:cubicBezTo>
                  <a:pt x="2930317" y="756911"/>
                  <a:pt x="2917849" y="765100"/>
                  <a:pt x="2905156" y="767687"/>
                </a:cubicBezTo>
                <a:lnTo>
                  <a:pt x="2894729" y="758428"/>
                </a:lnTo>
                <a:close/>
                <a:moveTo>
                  <a:pt x="2835299" y="652260"/>
                </a:moveTo>
                <a:cubicBezTo>
                  <a:pt x="2843343" y="643998"/>
                  <a:pt x="2852666" y="639441"/>
                  <a:pt x="2863270" y="638591"/>
                </a:cubicBezTo>
                <a:cubicBezTo>
                  <a:pt x="2873874" y="637740"/>
                  <a:pt x="2883945" y="640861"/>
                  <a:pt x="2893483" y="647955"/>
                </a:cubicBezTo>
                <a:cubicBezTo>
                  <a:pt x="2901677" y="654049"/>
                  <a:pt x="2906952" y="662150"/>
                  <a:pt x="2909310" y="672260"/>
                </a:cubicBezTo>
                <a:cubicBezTo>
                  <a:pt x="2911514" y="682066"/>
                  <a:pt x="2909650" y="692360"/>
                  <a:pt x="2903720" y="703144"/>
                </a:cubicBezTo>
                <a:close/>
                <a:moveTo>
                  <a:pt x="2830710" y="3208890"/>
                </a:moveTo>
                <a:lnTo>
                  <a:pt x="2899612" y="3158659"/>
                </a:lnTo>
                <a:cubicBezTo>
                  <a:pt x="2905114" y="3168793"/>
                  <a:pt x="2906697" y="3179049"/>
                  <a:pt x="2904362" y="3189427"/>
                </a:cubicBezTo>
                <a:cubicBezTo>
                  <a:pt x="2902026" y="3199805"/>
                  <a:pt x="2896056" y="3208496"/>
                  <a:pt x="2886450" y="3215499"/>
                </a:cubicBezTo>
                <a:cubicBezTo>
                  <a:pt x="2878199" y="3221514"/>
                  <a:pt x="2868897" y="3224146"/>
                  <a:pt x="2858543" y="3223396"/>
                </a:cubicBezTo>
                <a:cubicBezTo>
                  <a:pt x="2848525" y="3222590"/>
                  <a:pt x="2839247" y="3217754"/>
                  <a:pt x="2830710" y="3208890"/>
                </a:cubicBezTo>
                <a:close/>
                <a:moveTo>
                  <a:pt x="2806524" y="693251"/>
                </a:moveTo>
                <a:cubicBezTo>
                  <a:pt x="2808843" y="709030"/>
                  <a:pt x="2817218" y="722286"/>
                  <a:pt x="2831648" y="733017"/>
                </a:cubicBezTo>
                <a:cubicBezTo>
                  <a:pt x="2840453" y="739565"/>
                  <a:pt x="2849758" y="743589"/>
                  <a:pt x="2859564" y="745089"/>
                </a:cubicBezTo>
                <a:cubicBezTo>
                  <a:pt x="2869369" y="746588"/>
                  <a:pt x="2878746" y="745537"/>
                  <a:pt x="2887692" y="741934"/>
                </a:cubicBezTo>
                <a:lnTo>
                  <a:pt x="2881691" y="727785"/>
                </a:lnTo>
                <a:cubicBezTo>
                  <a:pt x="2868213" y="733905"/>
                  <a:pt x="2854504" y="731782"/>
                  <a:pt x="2840563" y="721414"/>
                </a:cubicBezTo>
                <a:cubicBezTo>
                  <a:pt x="2830657" y="714047"/>
                  <a:pt x="2824449" y="705157"/>
                  <a:pt x="2821938" y="694743"/>
                </a:cubicBezTo>
                <a:cubicBezTo>
                  <a:pt x="2819427" y="684329"/>
                  <a:pt x="2820970" y="674081"/>
                  <a:pt x="2826568" y="664000"/>
                </a:cubicBezTo>
                <a:lnTo>
                  <a:pt x="2907096" y="723887"/>
                </a:lnTo>
                <a:cubicBezTo>
                  <a:pt x="2909705" y="720890"/>
                  <a:pt x="2911237" y="719085"/>
                  <a:pt x="2911692" y="718474"/>
                </a:cubicBezTo>
                <a:cubicBezTo>
                  <a:pt x="2921423" y="705389"/>
                  <a:pt x="2925616" y="690939"/>
                  <a:pt x="2924272" y="675125"/>
                </a:cubicBezTo>
                <a:cubicBezTo>
                  <a:pt x="2923263" y="659371"/>
                  <a:pt x="2915910" y="646401"/>
                  <a:pt x="2902214" y="636215"/>
                </a:cubicBezTo>
                <a:cubicBezTo>
                  <a:pt x="2888151" y="625757"/>
                  <a:pt x="2873245" y="621794"/>
                  <a:pt x="2857497" y="624327"/>
                </a:cubicBezTo>
                <a:cubicBezTo>
                  <a:pt x="2841840" y="626737"/>
                  <a:pt x="2828873" y="634852"/>
                  <a:pt x="2818596" y="648670"/>
                </a:cubicBezTo>
                <a:cubicBezTo>
                  <a:pt x="2808229" y="662611"/>
                  <a:pt x="2804204" y="677472"/>
                  <a:pt x="2806524" y="693251"/>
                </a:cubicBezTo>
                <a:close/>
                <a:moveTo>
                  <a:pt x="2798427" y="3182069"/>
                </a:moveTo>
                <a:lnTo>
                  <a:pt x="2813720" y="3180539"/>
                </a:lnTo>
                <a:cubicBezTo>
                  <a:pt x="2811877" y="3165852"/>
                  <a:pt x="2817975" y="3153391"/>
                  <a:pt x="2832013" y="3143156"/>
                </a:cubicBezTo>
                <a:cubicBezTo>
                  <a:pt x="2841989" y="3135884"/>
                  <a:pt x="2852321" y="3132595"/>
                  <a:pt x="2863011" y="3133289"/>
                </a:cubicBezTo>
                <a:cubicBezTo>
                  <a:pt x="2873701" y="3133982"/>
                  <a:pt x="2883029" y="3138498"/>
                  <a:pt x="2890994" y="3146837"/>
                </a:cubicBezTo>
                <a:lnTo>
                  <a:pt x="2809900" y="3205956"/>
                </a:lnTo>
                <a:cubicBezTo>
                  <a:pt x="2811988" y="3209337"/>
                  <a:pt x="2813256" y="3211336"/>
                  <a:pt x="2813705" y="3211952"/>
                </a:cubicBezTo>
                <a:cubicBezTo>
                  <a:pt x="2823312" y="3225128"/>
                  <a:pt x="2835865" y="3233422"/>
                  <a:pt x="2851365" y="3236833"/>
                </a:cubicBezTo>
                <a:cubicBezTo>
                  <a:pt x="2866708" y="3240547"/>
                  <a:pt x="2881276" y="3237376"/>
                  <a:pt x="2895069" y="3227321"/>
                </a:cubicBezTo>
                <a:cubicBezTo>
                  <a:pt x="2909231" y="3216996"/>
                  <a:pt x="2917440" y="3203939"/>
                  <a:pt x="2919697" y="3188149"/>
                </a:cubicBezTo>
                <a:cubicBezTo>
                  <a:pt x="2922043" y="3172482"/>
                  <a:pt x="2918144" y="3157691"/>
                  <a:pt x="2907999" y="3143775"/>
                </a:cubicBezTo>
                <a:cubicBezTo>
                  <a:pt x="2897764" y="3129736"/>
                  <a:pt x="2884768" y="3121482"/>
                  <a:pt x="2869012" y="3119013"/>
                </a:cubicBezTo>
                <a:cubicBezTo>
                  <a:pt x="2853255" y="3116543"/>
                  <a:pt x="2838111" y="3120605"/>
                  <a:pt x="2823580" y="3131199"/>
                </a:cubicBezTo>
                <a:cubicBezTo>
                  <a:pt x="2814713" y="3137663"/>
                  <a:pt x="2808108" y="3145355"/>
                  <a:pt x="2803765" y="3154273"/>
                </a:cubicBezTo>
                <a:cubicBezTo>
                  <a:pt x="2799422" y="3163191"/>
                  <a:pt x="2797643" y="3172457"/>
                  <a:pt x="2798427" y="3182069"/>
                </a:cubicBezTo>
                <a:close/>
                <a:moveTo>
                  <a:pt x="2683666" y="3226281"/>
                </a:moveTo>
                <a:lnTo>
                  <a:pt x="2743122" y="3323900"/>
                </a:lnTo>
                <a:lnTo>
                  <a:pt x="2756008" y="3316052"/>
                </a:lnTo>
                <a:lnTo>
                  <a:pt x="2730085" y="3273490"/>
                </a:lnTo>
                <a:lnTo>
                  <a:pt x="2786313" y="3239243"/>
                </a:lnTo>
                <a:lnTo>
                  <a:pt x="2812236" y="3281805"/>
                </a:lnTo>
                <a:lnTo>
                  <a:pt x="2825122" y="3273956"/>
                </a:lnTo>
                <a:lnTo>
                  <a:pt x="2765665" y="3176338"/>
                </a:lnTo>
                <a:lnTo>
                  <a:pt x="2752780" y="3184186"/>
                </a:lnTo>
                <a:lnTo>
                  <a:pt x="2778703" y="3226748"/>
                </a:lnTo>
                <a:lnTo>
                  <a:pt x="2722474" y="3260994"/>
                </a:lnTo>
                <a:lnTo>
                  <a:pt x="2696551" y="3218433"/>
                </a:lnTo>
                <a:close/>
                <a:moveTo>
                  <a:pt x="2641375" y="606983"/>
                </a:moveTo>
                <a:lnTo>
                  <a:pt x="2655113" y="615188"/>
                </a:lnTo>
                <a:lnTo>
                  <a:pt x="2724737" y="498608"/>
                </a:lnTo>
                <a:lnTo>
                  <a:pt x="2724765" y="607793"/>
                </a:lnTo>
                <a:lnTo>
                  <a:pt x="2726727" y="608965"/>
                </a:lnTo>
                <a:lnTo>
                  <a:pt x="2822869" y="557213"/>
                </a:lnTo>
                <a:lnTo>
                  <a:pt x="2753245" y="673794"/>
                </a:lnTo>
                <a:lnTo>
                  <a:pt x="2766983" y="681999"/>
                </a:lnTo>
                <a:lnTo>
                  <a:pt x="2849031" y="544614"/>
                </a:lnTo>
                <a:lnTo>
                  <a:pt x="2831957" y="534417"/>
                </a:lnTo>
                <a:lnTo>
                  <a:pt x="2740515" y="583649"/>
                </a:lnTo>
                <a:lnTo>
                  <a:pt x="2740498" y="479796"/>
                </a:lnTo>
                <a:lnTo>
                  <a:pt x="2723423" y="469599"/>
                </a:lnTo>
                <a:close/>
                <a:moveTo>
                  <a:pt x="2579188" y="3280906"/>
                </a:moveTo>
                <a:lnTo>
                  <a:pt x="2630523" y="3383029"/>
                </a:lnTo>
                <a:lnTo>
                  <a:pt x="2641961" y="3377280"/>
                </a:lnTo>
                <a:lnTo>
                  <a:pt x="2663299" y="3268049"/>
                </a:lnTo>
                <a:lnTo>
                  <a:pt x="2702826" y="3346684"/>
                </a:lnTo>
                <a:lnTo>
                  <a:pt x="2716307" y="3339908"/>
                </a:lnTo>
                <a:lnTo>
                  <a:pt x="2664972" y="3237785"/>
                </a:lnTo>
                <a:lnTo>
                  <a:pt x="2653534" y="3243534"/>
                </a:lnTo>
                <a:lnTo>
                  <a:pt x="2632196" y="3352765"/>
                </a:lnTo>
                <a:lnTo>
                  <a:pt x="2592668" y="3274130"/>
                </a:lnTo>
                <a:close/>
                <a:moveTo>
                  <a:pt x="2496787" y="3385956"/>
                </a:moveTo>
                <a:lnTo>
                  <a:pt x="2575876" y="3354089"/>
                </a:lnTo>
                <a:cubicBezTo>
                  <a:pt x="2578734" y="3365260"/>
                  <a:pt x="2577763" y="3375592"/>
                  <a:pt x="2572961" y="3385085"/>
                </a:cubicBezTo>
                <a:cubicBezTo>
                  <a:pt x="2568160" y="3394577"/>
                  <a:pt x="2560247" y="3401545"/>
                  <a:pt x="2549221" y="3405988"/>
                </a:cubicBezTo>
                <a:cubicBezTo>
                  <a:pt x="2539750" y="3409804"/>
                  <a:pt x="2530086" y="3410083"/>
                  <a:pt x="2520230" y="3406825"/>
                </a:cubicBezTo>
                <a:cubicBezTo>
                  <a:pt x="2510713" y="3403594"/>
                  <a:pt x="2502898" y="3396638"/>
                  <a:pt x="2496787" y="3385956"/>
                </a:cubicBezTo>
                <a:close/>
                <a:moveTo>
                  <a:pt x="2472038" y="3352058"/>
                </a:moveTo>
                <a:lnTo>
                  <a:pt x="2487241" y="3354312"/>
                </a:lnTo>
                <a:cubicBezTo>
                  <a:pt x="2489043" y="3339620"/>
                  <a:pt x="2498002" y="3329027"/>
                  <a:pt x="2514117" y="3322534"/>
                </a:cubicBezTo>
                <a:cubicBezTo>
                  <a:pt x="2525566" y="3317921"/>
                  <a:pt x="2536390" y="3317257"/>
                  <a:pt x="2546586" y="3320542"/>
                </a:cubicBezTo>
                <a:cubicBezTo>
                  <a:pt x="2556782" y="3323828"/>
                  <a:pt x="2564723" y="3330486"/>
                  <a:pt x="2570408" y="3340519"/>
                </a:cubicBezTo>
                <a:lnTo>
                  <a:pt x="2477325" y="3378025"/>
                </a:lnTo>
                <a:cubicBezTo>
                  <a:pt x="2478523" y="3381814"/>
                  <a:pt x="2479265" y="3384062"/>
                  <a:pt x="2479549" y="3384768"/>
                </a:cubicBezTo>
                <a:cubicBezTo>
                  <a:pt x="2485644" y="3399894"/>
                  <a:pt x="2495789" y="3411004"/>
                  <a:pt x="2509985" y="3418100"/>
                </a:cubicBezTo>
                <a:cubicBezTo>
                  <a:pt x="2523956" y="3425451"/>
                  <a:pt x="2538857" y="3425937"/>
                  <a:pt x="2554689" y="3419558"/>
                </a:cubicBezTo>
                <a:cubicBezTo>
                  <a:pt x="2570945" y="3413008"/>
                  <a:pt x="2582096" y="3402353"/>
                  <a:pt x="2588144" y="3387594"/>
                </a:cubicBezTo>
                <a:cubicBezTo>
                  <a:pt x="2591196" y="3380284"/>
                  <a:pt x="2592680" y="3372806"/>
                  <a:pt x="2592597" y="3365158"/>
                </a:cubicBezTo>
                <a:cubicBezTo>
                  <a:pt x="2592514" y="3357510"/>
                  <a:pt x="2590864" y="3349693"/>
                  <a:pt x="2587646" y="3341706"/>
                </a:cubicBezTo>
                <a:cubicBezTo>
                  <a:pt x="2581153" y="3325592"/>
                  <a:pt x="2570569" y="3314411"/>
                  <a:pt x="2555894" y="3308166"/>
                </a:cubicBezTo>
                <a:cubicBezTo>
                  <a:pt x="2541218" y="3301920"/>
                  <a:pt x="2525541" y="3302158"/>
                  <a:pt x="2508861" y="3308879"/>
                </a:cubicBezTo>
                <a:cubicBezTo>
                  <a:pt x="2498683" y="3312980"/>
                  <a:pt x="2490399" y="3318823"/>
                  <a:pt x="2484008" y="3326410"/>
                </a:cubicBezTo>
                <a:cubicBezTo>
                  <a:pt x="2477617" y="3333996"/>
                  <a:pt x="2473627" y="3342546"/>
                  <a:pt x="2472038" y="3352058"/>
                </a:cubicBezTo>
                <a:close/>
                <a:moveTo>
                  <a:pt x="1981026" y="3852269"/>
                </a:moveTo>
                <a:lnTo>
                  <a:pt x="1981026" y="1968140"/>
                </a:lnTo>
                <a:lnTo>
                  <a:pt x="3865155" y="1968140"/>
                </a:lnTo>
                <a:cubicBezTo>
                  <a:pt x="3865155" y="3008716"/>
                  <a:pt x="3021602" y="3852269"/>
                  <a:pt x="1981026" y="3852269"/>
                </a:cubicBezTo>
                <a:close/>
                <a:moveTo>
                  <a:pt x="1979913" y="1888916"/>
                </a:moveTo>
                <a:lnTo>
                  <a:pt x="1979913" y="4787"/>
                </a:lnTo>
                <a:cubicBezTo>
                  <a:pt x="3020489" y="4787"/>
                  <a:pt x="3864042" y="848340"/>
                  <a:pt x="3864042" y="1888916"/>
                </a:cubicBezTo>
                <a:close/>
                <a:moveTo>
                  <a:pt x="1510547" y="3560408"/>
                </a:moveTo>
                <a:lnTo>
                  <a:pt x="1523949" y="3563328"/>
                </a:lnTo>
                <a:lnTo>
                  <a:pt x="1638800" y="3454995"/>
                </a:lnTo>
                <a:lnTo>
                  <a:pt x="1611059" y="3582309"/>
                </a:lnTo>
                <a:lnTo>
                  <a:pt x="1626694" y="3585716"/>
                </a:lnTo>
                <a:lnTo>
                  <a:pt x="1660762" y="3429365"/>
                </a:lnTo>
                <a:lnTo>
                  <a:pt x="1647361" y="3426445"/>
                </a:lnTo>
                <a:lnTo>
                  <a:pt x="1532509" y="3534778"/>
                </a:lnTo>
                <a:lnTo>
                  <a:pt x="1560251" y="3407464"/>
                </a:lnTo>
                <a:lnTo>
                  <a:pt x="1544616" y="3404057"/>
                </a:lnTo>
                <a:close/>
                <a:moveTo>
                  <a:pt x="1418902" y="456294"/>
                </a:moveTo>
                <a:lnTo>
                  <a:pt x="1448612" y="446387"/>
                </a:lnTo>
                <a:cubicBezTo>
                  <a:pt x="1454828" y="444314"/>
                  <a:pt x="1460648" y="444421"/>
                  <a:pt x="1466070" y="446710"/>
                </a:cubicBezTo>
                <a:cubicBezTo>
                  <a:pt x="1471492" y="448998"/>
                  <a:pt x="1475167" y="453034"/>
                  <a:pt x="1477095" y="458817"/>
                </a:cubicBezTo>
                <a:cubicBezTo>
                  <a:pt x="1479024" y="464600"/>
                  <a:pt x="1478506" y="470034"/>
                  <a:pt x="1475543" y="475118"/>
                </a:cubicBezTo>
                <a:cubicBezTo>
                  <a:pt x="1472580" y="480203"/>
                  <a:pt x="1467990" y="483782"/>
                  <a:pt x="1461773" y="485855"/>
                </a:cubicBezTo>
                <a:lnTo>
                  <a:pt x="1432063" y="495763"/>
                </a:lnTo>
                <a:close/>
                <a:moveTo>
                  <a:pt x="1392179" y="3477313"/>
                </a:moveTo>
                <a:lnTo>
                  <a:pt x="1406587" y="3481789"/>
                </a:lnTo>
                <a:lnTo>
                  <a:pt x="1421372" y="3434198"/>
                </a:lnTo>
                <a:lnTo>
                  <a:pt x="1484244" y="3453730"/>
                </a:lnTo>
                <a:lnTo>
                  <a:pt x="1469460" y="3501321"/>
                </a:lnTo>
                <a:lnTo>
                  <a:pt x="1483868" y="3505797"/>
                </a:lnTo>
                <a:lnTo>
                  <a:pt x="1517778" y="3396643"/>
                </a:lnTo>
                <a:lnTo>
                  <a:pt x="1503370" y="3392167"/>
                </a:lnTo>
                <a:lnTo>
                  <a:pt x="1488585" y="3439758"/>
                </a:lnTo>
                <a:lnTo>
                  <a:pt x="1425712" y="3420226"/>
                </a:lnTo>
                <a:lnTo>
                  <a:pt x="1440497" y="3372635"/>
                </a:lnTo>
                <a:lnTo>
                  <a:pt x="1426088" y="3368159"/>
                </a:lnTo>
                <a:close/>
                <a:moveTo>
                  <a:pt x="1386221" y="405985"/>
                </a:moveTo>
                <a:lnTo>
                  <a:pt x="1422379" y="514415"/>
                </a:lnTo>
                <a:lnTo>
                  <a:pt x="1466402" y="499734"/>
                </a:lnTo>
                <a:cubicBezTo>
                  <a:pt x="1476666" y="496311"/>
                  <a:pt x="1484160" y="490358"/>
                  <a:pt x="1488881" y="481876"/>
                </a:cubicBezTo>
                <a:cubicBezTo>
                  <a:pt x="1493892" y="473297"/>
                  <a:pt x="1494735" y="464020"/>
                  <a:pt x="1491408" y="454044"/>
                </a:cubicBezTo>
                <a:cubicBezTo>
                  <a:pt x="1488130" y="444213"/>
                  <a:pt x="1481912" y="437370"/>
                  <a:pt x="1472755" y="433516"/>
                </a:cubicBezTo>
                <a:cubicBezTo>
                  <a:pt x="1463549" y="429517"/>
                  <a:pt x="1453959" y="429181"/>
                  <a:pt x="1443983" y="432508"/>
                </a:cubicBezTo>
                <a:lnTo>
                  <a:pt x="1414274" y="442415"/>
                </a:lnTo>
                <a:lnTo>
                  <a:pt x="1400533" y="401212"/>
                </a:lnTo>
                <a:close/>
                <a:moveTo>
                  <a:pt x="1315251" y="3435264"/>
                </a:moveTo>
                <a:lnTo>
                  <a:pt x="1349140" y="3352308"/>
                </a:lnTo>
                <a:cubicBezTo>
                  <a:pt x="1361178" y="3358708"/>
                  <a:pt x="1369414" y="3367258"/>
                  <a:pt x="1373850" y="3377960"/>
                </a:cubicBezTo>
                <a:cubicBezTo>
                  <a:pt x="1378285" y="3388662"/>
                  <a:pt x="1378226" y="3399586"/>
                  <a:pt x="1373673" y="3410731"/>
                </a:cubicBezTo>
                <a:cubicBezTo>
                  <a:pt x="1369120" y="3421876"/>
                  <a:pt x="1361513" y="3429717"/>
                  <a:pt x="1350853" y="3434251"/>
                </a:cubicBezTo>
                <a:cubicBezTo>
                  <a:pt x="1340193" y="3438786"/>
                  <a:pt x="1328326" y="3439124"/>
                  <a:pt x="1315251" y="3435264"/>
                </a:cubicBezTo>
                <a:close/>
                <a:moveTo>
                  <a:pt x="1276574" y="3403906"/>
                </a:moveTo>
                <a:cubicBezTo>
                  <a:pt x="1272138" y="3393205"/>
                  <a:pt x="1272197" y="3382281"/>
                  <a:pt x="1276750" y="3371135"/>
                </a:cubicBezTo>
                <a:cubicBezTo>
                  <a:pt x="1281304" y="3359990"/>
                  <a:pt x="1288910" y="3352150"/>
                  <a:pt x="1299571" y="3347615"/>
                </a:cubicBezTo>
                <a:cubicBezTo>
                  <a:pt x="1310231" y="3343080"/>
                  <a:pt x="1322098" y="3342743"/>
                  <a:pt x="1335173" y="3346602"/>
                </a:cubicBezTo>
                <a:lnTo>
                  <a:pt x="1301284" y="3429558"/>
                </a:lnTo>
                <a:cubicBezTo>
                  <a:pt x="1289246" y="3423159"/>
                  <a:pt x="1281009" y="3414608"/>
                  <a:pt x="1276574" y="3403906"/>
                </a:cubicBezTo>
                <a:close/>
                <a:moveTo>
                  <a:pt x="1273588" y="450779"/>
                </a:moveTo>
                <a:lnTo>
                  <a:pt x="1279119" y="464323"/>
                </a:lnTo>
                <a:lnTo>
                  <a:pt x="1316578" y="449026"/>
                </a:lnTo>
                <a:lnTo>
                  <a:pt x="1354260" y="541297"/>
                </a:lnTo>
                <a:lnTo>
                  <a:pt x="1368228" y="535593"/>
                </a:lnTo>
                <a:lnTo>
                  <a:pt x="1330546" y="443321"/>
                </a:lnTo>
                <a:lnTo>
                  <a:pt x="1368005" y="428024"/>
                </a:lnTo>
                <a:lnTo>
                  <a:pt x="1362473" y="414479"/>
                </a:lnTo>
                <a:close/>
                <a:moveTo>
                  <a:pt x="1258250" y="3387407"/>
                </a:moveTo>
                <a:cubicBezTo>
                  <a:pt x="1258225" y="3394723"/>
                  <a:pt x="1259685" y="3402028"/>
                  <a:pt x="1262632" y="3409323"/>
                </a:cubicBezTo>
                <a:cubicBezTo>
                  <a:pt x="1268499" y="3423573"/>
                  <a:pt x="1279509" y="3434903"/>
                  <a:pt x="1295664" y="3443314"/>
                </a:cubicBezTo>
                <a:lnTo>
                  <a:pt x="1279324" y="3483310"/>
                </a:lnTo>
                <a:lnTo>
                  <a:pt x="1293291" y="3489016"/>
                </a:lnTo>
                <a:lnTo>
                  <a:pt x="1309631" y="3449020"/>
                </a:lnTo>
                <a:cubicBezTo>
                  <a:pt x="1327054" y="3454326"/>
                  <a:pt x="1342848" y="3453947"/>
                  <a:pt x="1357015" y="3447881"/>
                </a:cubicBezTo>
                <a:cubicBezTo>
                  <a:pt x="1371438" y="3441591"/>
                  <a:pt x="1381646" y="3431109"/>
                  <a:pt x="1387640" y="3416437"/>
                </a:cubicBezTo>
                <a:cubicBezTo>
                  <a:pt x="1393634" y="3401764"/>
                  <a:pt x="1393685" y="3387133"/>
                  <a:pt x="1387792" y="3372544"/>
                </a:cubicBezTo>
                <a:cubicBezTo>
                  <a:pt x="1381925" y="3358294"/>
                  <a:pt x="1370914" y="3346963"/>
                  <a:pt x="1354760" y="3338553"/>
                </a:cubicBezTo>
                <a:lnTo>
                  <a:pt x="1371099" y="3298556"/>
                </a:lnTo>
                <a:lnTo>
                  <a:pt x="1357132" y="3292850"/>
                </a:lnTo>
                <a:lnTo>
                  <a:pt x="1340793" y="3332847"/>
                </a:lnTo>
                <a:cubicBezTo>
                  <a:pt x="1323370" y="3327540"/>
                  <a:pt x="1307575" y="3327920"/>
                  <a:pt x="1293409" y="3333986"/>
                </a:cubicBezTo>
                <a:cubicBezTo>
                  <a:pt x="1278986" y="3340276"/>
                  <a:pt x="1268777" y="3350757"/>
                  <a:pt x="1262783" y="3365430"/>
                </a:cubicBezTo>
                <a:cubicBezTo>
                  <a:pt x="1259786" y="3372766"/>
                  <a:pt x="1258275" y="3380092"/>
                  <a:pt x="1258250" y="3387407"/>
                </a:cubicBezTo>
                <a:close/>
                <a:moveTo>
                  <a:pt x="1184677" y="531900"/>
                </a:moveTo>
                <a:cubicBezTo>
                  <a:pt x="1185254" y="539519"/>
                  <a:pt x="1187416" y="547120"/>
                  <a:pt x="1191163" y="554703"/>
                </a:cubicBezTo>
                <a:cubicBezTo>
                  <a:pt x="1198589" y="569733"/>
                  <a:pt x="1210025" y="579976"/>
                  <a:pt x="1225471" y="585433"/>
                </a:cubicBezTo>
                <a:cubicBezTo>
                  <a:pt x="1240782" y="590617"/>
                  <a:pt x="1256157" y="589395"/>
                  <a:pt x="1271596" y="581766"/>
                </a:cubicBezTo>
                <a:cubicBezTo>
                  <a:pt x="1281570" y="576838"/>
                  <a:pt x="1289474" y="569957"/>
                  <a:pt x="1295309" y="561125"/>
                </a:cubicBezTo>
                <a:cubicBezTo>
                  <a:pt x="1301144" y="552292"/>
                  <a:pt x="1304154" y="542730"/>
                  <a:pt x="1304339" y="532439"/>
                </a:cubicBezTo>
                <a:lnTo>
                  <a:pt x="1289827" y="531451"/>
                </a:lnTo>
                <a:cubicBezTo>
                  <a:pt x="1289516" y="539424"/>
                  <a:pt x="1287199" y="546688"/>
                  <a:pt x="1282874" y="553245"/>
                </a:cubicBezTo>
                <a:cubicBezTo>
                  <a:pt x="1278549" y="559802"/>
                  <a:pt x="1272630" y="564936"/>
                  <a:pt x="1265115" y="568650"/>
                </a:cubicBezTo>
                <a:cubicBezTo>
                  <a:pt x="1253774" y="574253"/>
                  <a:pt x="1242286" y="575085"/>
                  <a:pt x="1230650" y="571145"/>
                </a:cubicBezTo>
                <a:cubicBezTo>
                  <a:pt x="1218879" y="566932"/>
                  <a:pt x="1210225" y="559223"/>
                  <a:pt x="1204690" y="548020"/>
                </a:cubicBezTo>
                <a:cubicBezTo>
                  <a:pt x="1199086" y="536679"/>
                  <a:pt x="1198254" y="525191"/>
                  <a:pt x="1202194" y="513555"/>
                </a:cubicBezTo>
                <a:cubicBezTo>
                  <a:pt x="1206067" y="501782"/>
                  <a:pt x="1213673" y="493094"/>
                  <a:pt x="1225013" y="487491"/>
                </a:cubicBezTo>
                <a:cubicBezTo>
                  <a:pt x="1232665" y="483710"/>
                  <a:pt x="1240425" y="482128"/>
                  <a:pt x="1248294" y="482745"/>
                </a:cubicBezTo>
                <a:cubicBezTo>
                  <a:pt x="1256163" y="483361"/>
                  <a:pt x="1262983" y="486068"/>
                  <a:pt x="1268754" y="490867"/>
                </a:cubicBezTo>
                <a:lnTo>
                  <a:pt x="1276681" y="479045"/>
                </a:lnTo>
                <a:cubicBezTo>
                  <a:pt x="1268942" y="472670"/>
                  <a:pt x="1259843" y="469049"/>
                  <a:pt x="1249385" y="468181"/>
                </a:cubicBezTo>
                <a:cubicBezTo>
                  <a:pt x="1238927" y="467314"/>
                  <a:pt x="1228643" y="469378"/>
                  <a:pt x="1218532" y="474374"/>
                </a:cubicBezTo>
                <a:cubicBezTo>
                  <a:pt x="1203093" y="482003"/>
                  <a:pt x="1192815" y="493541"/>
                  <a:pt x="1187699" y="508988"/>
                </a:cubicBezTo>
                <a:cubicBezTo>
                  <a:pt x="1185107" y="516643"/>
                  <a:pt x="1184099" y="524281"/>
                  <a:pt x="1184677" y="531900"/>
                </a:cubicBezTo>
                <a:close/>
                <a:moveTo>
                  <a:pt x="1142553" y="3340473"/>
                </a:moveTo>
                <a:cubicBezTo>
                  <a:pt x="1138867" y="3328754"/>
                  <a:pt x="1139948" y="3317286"/>
                  <a:pt x="1145796" y="3306070"/>
                </a:cubicBezTo>
                <a:cubicBezTo>
                  <a:pt x="1151574" y="3294989"/>
                  <a:pt x="1160392" y="3287471"/>
                  <a:pt x="1172252" y="3283514"/>
                </a:cubicBezTo>
                <a:cubicBezTo>
                  <a:pt x="1183971" y="3279827"/>
                  <a:pt x="1195439" y="3280908"/>
                  <a:pt x="1206655" y="3286756"/>
                </a:cubicBezTo>
                <a:cubicBezTo>
                  <a:pt x="1217871" y="3292605"/>
                  <a:pt x="1225322" y="3301388"/>
                  <a:pt x="1229008" y="3313107"/>
                </a:cubicBezTo>
                <a:cubicBezTo>
                  <a:pt x="1232554" y="3325096"/>
                  <a:pt x="1231438" y="3336631"/>
                  <a:pt x="1225660" y="3347712"/>
                </a:cubicBezTo>
                <a:cubicBezTo>
                  <a:pt x="1219812" y="3358928"/>
                  <a:pt x="1211028" y="3366379"/>
                  <a:pt x="1199310" y="3370066"/>
                </a:cubicBezTo>
                <a:cubicBezTo>
                  <a:pt x="1187520" y="3373887"/>
                  <a:pt x="1176018" y="3372874"/>
                  <a:pt x="1164802" y="3367026"/>
                </a:cubicBezTo>
                <a:cubicBezTo>
                  <a:pt x="1153585" y="3361178"/>
                  <a:pt x="1146169" y="3352327"/>
                  <a:pt x="1142553" y="3340473"/>
                </a:cubicBezTo>
                <a:close/>
                <a:moveTo>
                  <a:pt x="1125542" y="3321677"/>
                </a:moveTo>
                <a:cubicBezTo>
                  <a:pt x="1124833" y="3329300"/>
                  <a:pt x="1125707" y="3337017"/>
                  <a:pt x="1128165" y="3344830"/>
                </a:cubicBezTo>
                <a:cubicBezTo>
                  <a:pt x="1132945" y="3360384"/>
                  <a:pt x="1142565" y="3371931"/>
                  <a:pt x="1157024" y="3379470"/>
                </a:cubicBezTo>
                <a:cubicBezTo>
                  <a:pt x="1174997" y="3388842"/>
                  <a:pt x="1192520" y="3388526"/>
                  <a:pt x="1209595" y="3378523"/>
                </a:cubicBezTo>
                <a:lnTo>
                  <a:pt x="1199238" y="3398387"/>
                </a:lnTo>
                <a:lnTo>
                  <a:pt x="1212616" y="3405363"/>
                </a:lnTo>
                <a:lnTo>
                  <a:pt x="1286599" y="3263472"/>
                </a:lnTo>
                <a:lnTo>
                  <a:pt x="1273221" y="3256497"/>
                </a:lnTo>
                <a:lnTo>
                  <a:pt x="1241725" y="3316902"/>
                </a:lnTo>
                <a:cubicBezTo>
                  <a:pt x="1240151" y="3297175"/>
                  <a:pt x="1230378" y="3282626"/>
                  <a:pt x="1212405" y="3273255"/>
                </a:cubicBezTo>
                <a:cubicBezTo>
                  <a:pt x="1197946" y="3265716"/>
                  <a:pt x="1182971" y="3264439"/>
                  <a:pt x="1167481" y="3269425"/>
                </a:cubicBezTo>
                <a:cubicBezTo>
                  <a:pt x="1151856" y="3274340"/>
                  <a:pt x="1140168" y="3284230"/>
                  <a:pt x="1132418" y="3299095"/>
                </a:cubicBezTo>
                <a:cubicBezTo>
                  <a:pt x="1128542" y="3306527"/>
                  <a:pt x="1126250" y="3314055"/>
                  <a:pt x="1125542" y="3321677"/>
                </a:cubicBezTo>
                <a:close/>
                <a:moveTo>
                  <a:pt x="1077018" y="585113"/>
                </a:moveTo>
                <a:cubicBezTo>
                  <a:pt x="1079899" y="573059"/>
                  <a:pt x="1086758" y="563769"/>
                  <a:pt x="1097593" y="557243"/>
                </a:cubicBezTo>
                <a:cubicBezTo>
                  <a:pt x="1108429" y="550717"/>
                  <a:pt x="1119848" y="548999"/>
                  <a:pt x="1131850" y="552089"/>
                </a:cubicBezTo>
                <a:cubicBezTo>
                  <a:pt x="1143773" y="555049"/>
                  <a:pt x="1152997" y="561947"/>
                  <a:pt x="1159523" y="572783"/>
                </a:cubicBezTo>
                <a:cubicBezTo>
                  <a:pt x="1165971" y="583488"/>
                  <a:pt x="1167793" y="594932"/>
                  <a:pt x="1164991" y="607117"/>
                </a:cubicBezTo>
                <a:cubicBezTo>
                  <a:pt x="1162031" y="619040"/>
                  <a:pt x="1155133" y="628264"/>
                  <a:pt x="1144298" y="634790"/>
                </a:cubicBezTo>
                <a:cubicBezTo>
                  <a:pt x="1133462" y="641316"/>
                  <a:pt x="1122083" y="643100"/>
                  <a:pt x="1110159" y="640140"/>
                </a:cubicBezTo>
                <a:cubicBezTo>
                  <a:pt x="1098079" y="636919"/>
                  <a:pt x="1088815" y="629956"/>
                  <a:pt x="1082368" y="619251"/>
                </a:cubicBezTo>
                <a:cubicBezTo>
                  <a:pt x="1075842" y="608415"/>
                  <a:pt x="1074059" y="597036"/>
                  <a:pt x="1077018" y="585113"/>
                </a:cubicBezTo>
                <a:close/>
                <a:moveTo>
                  <a:pt x="1061134" y="604820"/>
                </a:moveTo>
                <a:cubicBezTo>
                  <a:pt x="1062310" y="612384"/>
                  <a:pt x="1065079" y="619790"/>
                  <a:pt x="1069443" y="627035"/>
                </a:cubicBezTo>
                <a:cubicBezTo>
                  <a:pt x="1078171" y="641526"/>
                  <a:pt x="1090483" y="650745"/>
                  <a:pt x="1106381" y="654691"/>
                </a:cubicBezTo>
                <a:cubicBezTo>
                  <a:pt x="1122200" y="658507"/>
                  <a:pt x="1137355" y="656051"/>
                  <a:pt x="1151846" y="647323"/>
                </a:cubicBezTo>
                <a:cubicBezTo>
                  <a:pt x="1166076" y="638753"/>
                  <a:pt x="1175269" y="626545"/>
                  <a:pt x="1179424" y="610699"/>
                </a:cubicBezTo>
                <a:cubicBezTo>
                  <a:pt x="1183422" y="594593"/>
                  <a:pt x="1181097" y="579359"/>
                  <a:pt x="1172448" y="564999"/>
                </a:cubicBezTo>
                <a:cubicBezTo>
                  <a:pt x="1163720" y="550507"/>
                  <a:pt x="1151382" y="541393"/>
                  <a:pt x="1135432" y="537656"/>
                </a:cubicBezTo>
                <a:cubicBezTo>
                  <a:pt x="1119535" y="533710"/>
                  <a:pt x="1104406" y="536061"/>
                  <a:pt x="1090045" y="544710"/>
                </a:cubicBezTo>
                <a:cubicBezTo>
                  <a:pt x="1075554" y="553438"/>
                  <a:pt x="1066335" y="565750"/>
                  <a:pt x="1062389" y="581648"/>
                </a:cubicBezTo>
                <a:cubicBezTo>
                  <a:pt x="1060377" y="589531"/>
                  <a:pt x="1059958" y="597255"/>
                  <a:pt x="1061134" y="604820"/>
                </a:cubicBezTo>
                <a:close/>
                <a:moveTo>
                  <a:pt x="1022194" y="3268242"/>
                </a:moveTo>
                <a:cubicBezTo>
                  <a:pt x="1019589" y="3256237"/>
                  <a:pt x="1021708" y="3244915"/>
                  <a:pt x="1028553" y="3234278"/>
                </a:cubicBezTo>
                <a:cubicBezTo>
                  <a:pt x="1035314" y="3223768"/>
                  <a:pt x="1044781" y="3217083"/>
                  <a:pt x="1056951" y="3214221"/>
                </a:cubicBezTo>
                <a:cubicBezTo>
                  <a:pt x="1068957" y="3211617"/>
                  <a:pt x="1080278" y="3213736"/>
                  <a:pt x="1090916" y="3220580"/>
                </a:cubicBezTo>
                <a:cubicBezTo>
                  <a:pt x="1101554" y="3227425"/>
                  <a:pt x="1108175" y="3236850"/>
                  <a:pt x="1110780" y="3248855"/>
                </a:cubicBezTo>
                <a:cubicBezTo>
                  <a:pt x="1113220" y="3261117"/>
                  <a:pt x="1111059" y="3272503"/>
                  <a:pt x="1104297" y="3283012"/>
                </a:cubicBezTo>
                <a:cubicBezTo>
                  <a:pt x="1097453" y="3293650"/>
                  <a:pt x="1088028" y="3300271"/>
                  <a:pt x="1076022" y="3302876"/>
                </a:cubicBezTo>
                <a:cubicBezTo>
                  <a:pt x="1063934" y="3305609"/>
                  <a:pt x="1052571" y="3303554"/>
                  <a:pt x="1041934" y="3296710"/>
                </a:cubicBezTo>
                <a:cubicBezTo>
                  <a:pt x="1031296" y="3289865"/>
                  <a:pt x="1024716" y="3280376"/>
                  <a:pt x="1022194" y="3268242"/>
                </a:cubicBezTo>
                <a:close/>
                <a:moveTo>
                  <a:pt x="984941" y="3274175"/>
                </a:moveTo>
                <a:lnTo>
                  <a:pt x="997630" y="3282339"/>
                </a:lnTo>
                <a:lnTo>
                  <a:pt x="1009751" y="3263499"/>
                </a:lnTo>
                <a:cubicBezTo>
                  <a:pt x="1009524" y="3283287"/>
                  <a:pt x="1017933" y="3298664"/>
                  <a:pt x="1034979" y="3309632"/>
                </a:cubicBezTo>
                <a:cubicBezTo>
                  <a:pt x="1048692" y="3318455"/>
                  <a:pt x="1063553" y="3321130"/>
                  <a:pt x="1079560" y="3317657"/>
                </a:cubicBezTo>
                <a:cubicBezTo>
                  <a:pt x="1095439" y="3314101"/>
                  <a:pt x="1107914" y="3305274"/>
                  <a:pt x="1116985" y="3291176"/>
                </a:cubicBezTo>
                <a:cubicBezTo>
                  <a:pt x="1126056" y="3277078"/>
                  <a:pt x="1128919" y="3262067"/>
                  <a:pt x="1125574" y="3246142"/>
                </a:cubicBezTo>
                <a:cubicBezTo>
                  <a:pt x="1122100" y="3230134"/>
                  <a:pt x="1113507" y="3217719"/>
                  <a:pt x="1099794" y="3208895"/>
                </a:cubicBezTo>
                <a:cubicBezTo>
                  <a:pt x="1082748" y="3197928"/>
                  <a:pt x="1065268" y="3196648"/>
                  <a:pt x="1047354" y="3205056"/>
                </a:cubicBezTo>
                <a:lnTo>
                  <a:pt x="1059476" y="3186216"/>
                </a:lnTo>
                <a:lnTo>
                  <a:pt x="1046788" y="3178053"/>
                </a:lnTo>
                <a:close/>
                <a:moveTo>
                  <a:pt x="942214" y="648564"/>
                </a:moveTo>
                <a:lnTo>
                  <a:pt x="1009208" y="741172"/>
                </a:lnTo>
                <a:lnTo>
                  <a:pt x="1021432" y="732329"/>
                </a:lnTo>
                <a:lnTo>
                  <a:pt x="992223" y="691952"/>
                </a:lnTo>
                <a:lnTo>
                  <a:pt x="1045565" y="653363"/>
                </a:lnTo>
                <a:lnTo>
                  <a:pt x="1074775" y="693740"/>
                </a:lnTo>
                <a:lnTo>
                  <a:pt x="1086999" y="684897"/>
                </a:lnTo>
                <a:lnTo>
                  <a:pt x="1020004" y="592289"/>
                </a:lnTo>
                <a:lnTo>
                  <a:pt x="1007780" y="601132"/>
                </a:lnTo>
                <a:lnTo>
                  <a:pt x="1036990" y="641509"/>
                </a:lnTo>
                <a:lnTo>
                  <a:pt x="983647" y="680098"/>
                </a:lnTo>
                <a:lnTo>
                  <a:pt x="954438" y="639721"/>
                </a:lnTo>
                <a:close/>
                <a:moveTo>
                  <a:pt x="890069" y="3169486"/>
                </a:moveTo>
                <a:cubicBezTo>
                  <a:pt x="887747" y="3179241"/>
                  <a:pt x="888496" y="3189005"/>
                  <a:pt x="892316" y="3198778"/>
                </a:cubicBezTo>
                <a:cubicBezTo>
                  <a:pt x="896136" y="3208552"/>
                  <a:pt x="902513" y="3216881"/>
                  <a:pt x="911446" y="3223765"/>
                </a:cubicBezTo>
                <a:cubicBezTo>
                  <a:pt x="925087" y="3234276"/>
                  <a:pt x="939969" y="3238433"/>
                  <a:pt x="956092" y="3236236"/>
                </a:cubicBezTo>
                <a:cubicBezTo>
                  <a:pt x="972123" y="3234159"/>
                  <a:pt x="985301" y="3226421"/>
                  <a:pt x="995626" y="3213021"/>
                </a:cubicBezTo>
                <a:cubicBezTo>
                  <a:pt x="1005859" y="3199742"/>
                  <a:pt x="1010030" y="3184967"/>
                  <a:pt x="1008139" y="3168695"/>
                </a:cubicBezTo>
                <a:cubicBezTo>
                  <a:pt x="1006062" y="3152664"/>
                  <a:pt x="998203" y="3139393"/>
                  <a:pt x="984562" y="3128882"/>
                </a:cubicBezTo>
                <a:cubicBezTo>
                  <a:pt x="975750" y="3122091"/>
                  <a:pt x="966094" y="3118018"/>
                  <a:pt x="955595" y="3116661"/>
                </a:cubicBezTo>
                <a:cubicBezTo>
                  <a:pt x="945097" y="3115305"/>
                  <a:pt x="935185" y="3116806"/>
                  <a:pt x="925862" y="3121166"/>
                </a:cubicBezTo>
                <a:lnTo>
                  <a:pt x="931356" y="3134634"/>
                </a:lnTo>
                <a:cubicBezTo>
                  <a:pt x="938653" y="3131407"/>
                  <a:pt x="946196" y="3130294"/>
                  <a:pt x="953987" y="3131295"/>
                </a:cubicBezTo>
                <a:cubicBezTo>
                  <a:pt x="961777" y="3132296"/>
                  <a:pt x="968992" y="3135354"/>
                  <a:pt x="975632" y="3140471"/>
                </a:cubicBezTo>
                <a:cubicBezTo>
                  <a:pt x="985651" y="3148191"/>
                  <a:pt x="991450" y="3158144"/>
                  <a:pt x="993029" y="3170327"/>
                </a:cubicBezTo>
                <a:cubicBezTo>
                  <a:pt x="994421" y="3182751"/>
                  <a:pt x="991303" y="3193913"/>
                  <a:pt x="983675" y="3203812"/>
                </a:cubicBezTo>
                <a:cubicBezTo>
                  <a:pt x="975955" y="3213831"/>
                  <a:pt x="966003" y="3219630"/>
                  <a:pt x="953819" y="3221209"/>
                </a:cubicBezTo>
                <a:cubicBezTo>
                  <a:pt x="941543" y="3222908"/>
                  <a:pt x="930395" y="3219897"/>
                  <a:pt x="920376" y="3212176"/>
                </a:cubicBezTo>
                <a:cubicBezTo>
                  <a:pt x="913616" y="3206967"/>
                  <a:pt x="908782" y="3200693"/>
                  <a:pt x="905876" y="3193354"/>
                </a:cubicBezTo>
                <a:cubicBezTo>
                  <a:pt x="902969" y="3186016"/>
                  <a:pt x="902401" y="3178700"/>
                  <a:pt x="904173" y="3171407"/>
                </a:cubicBezTo>
                <a:close/>
                <a:moveTo>
                  <a:pt x="862037" y="734622"/>
                </a:moveTo>
                <a:cubicBezTo>
                  <a:pt x="860763" y="750736"/>
                  <a:pt x="865618" y="765226"/>
                  <a:pt x="876600" y="778093"/>
                </a:cubicBezTo>
                <a:cubicBezTo>
                  <a:pt x="887484" y="790844"/>
                  <a:pt x="901081" y="797972"/>
                  <a:pt x="917393" y="799477"/>
                </a:cubicBezTo>
                <a:cubicBezTo>
                  <a:pt x="933508" y="800750"/>
                  <a:pt x="948114" y="795797"/>
                  <a:pt x="961213" y="784617"/>
                </a:cubicBezTo>
                <a:cubicBezTo>
                  <a:pt x="969675" y="777394"/>
                  <a:pt x="975652" y="768786"/>
                  <a:pt x="979144" y="758792"/>
                </a:cubicBezTo>
                <a:cubicBezTo>
                  <a:pt x="982636" y="748799"/>
                  <a:pt x="983210" y="738791"/>
                  <a:pt x="980867" y="728769"/>
                </a:cubicBezTo>
                <a:lnTo>
                  <a:pt x="966555" y="731368"/>
                </a:lnTo>
                <a:cubicBezTo>
                  <a:pt x="968208" y="739173"/>
                  <a:pt x="967742" y="746784"/>
                  <a:pt x="965156" y="754201"/>
                </a:cubicBezTo>
                <a:cubicBezTo>
                  <a:pt x="962570" y="761618"/>
                  <a:pt x="958090" y="768047"/>
                  <a:pt x="951714" y="773489"/>
                </a:cubicBezTo>
                <a:cubicBezTo>
                  <a:pt x="942093" y="781701"/>
                  <a:pt x="931159" y="785323"/>
                  <a:pt x="918913" y="784355"/>
                </a:cubicBezTo>
                <a:cubicBezTo>
                  <a:pt x="906468" y="783156"/>
                  <a:pt x="896189" y="777803"/>
                  <a:pt x="888076" y="768298"/>
                </a:cubicBezTo>
                <a:cubicBezTo>
                  <a:pt x="879864" y="758677"/>
                  <a:pt x="876242" y="747743"/>
                  <a:pt x="877209" y="735496"/>
                </a:cubicBezTo>
                <a:cubicBezTo>
                  <a:pt x="878078" y="723134"/>
                  <a:pt x="883323" y="712846"/>
                  <a:pt x="892944" y="704634"/>
                </a:cubicBezTo>
                <a:cubicBezTo>
                  <a:pt x="899435" y="699094"/>
                  <a:pt x="906571" y="695658"/>
                  <a:pt x="914351" y="694327"/>
                </a:cubicBezTo>
                <a:cubicBezTo>
                  <a:pt x="922132" y="692996"/>
                  <a:pt x="929407" y="693949"/>
                  <a:pt x="936178" y="697186"/>
                </a:cubicBezTo>
                <a:lnTo>
                  <a:pt x="940966" y="683782"/>
                </a:lnTo>
                <a:cubicBezTo>
                  <a:pt x="931900" y="679498"/>
                  <a:pt x="922191" y="678218"/>
                  <a:pt x="911840" y="679940"/>
                </a:cubicBezTo>
                <a:cubicBezTo>
                  <a:pt x="901488" y="681663"/>
                  <a:pt x="892024" y="686185"/>
                  <a:pt x="883446" y="693506"/>
                </a:cubicBezTo>
                <a:cubicBezTo>
                  <a:pt x="870347" y="704686"/>
                  <a:pt x="863211" y="718392"/>
                  <a:pt x="862037" y="734622"/>
                </a:cubicBezTo>
                <a:close/>
                <a:moveTo>
                  <a:pt x="792030" y="3120161"/>
                </a:moveTo>
                <a:lnTo>
                  <a:pt x="863766" y="3183976"/>
                </a:lnTo>
                <a:lnTo>
                  <a:pt x="873490" y="3173045"/>
                </a:lnTo>
                <a:lnTo>
                  <a:pt x="843258" y="3146151"/>
                </a:lnTo>
                <a:lnTo>
                  <a:pt x="909504" y="3071683"/>
                </a:lnTo>
                <a:lnTo>
                  <a:pt x="898231" y="3061655"/>
                </a:lnTo>
                <a:lnTo>
                  <a:pt x="831986" y="3136123"/>
                </a:lnTo>
                <a:lnTo>
                  <a:pt x="801754" y="3109230"/>
                </a:lnTo>
                <a:close/>
                <a:moveTo>
                  <a:pt x="773335" y="835585"/>
                </a:moveTo>
                <a:cubicBezTo>
                  <a:pt x="773138" y="823193"/>
                  <a:pt x="777481" y="812493"/>
                  <a:pt x="786361" y="803485"/>
                </a:cubicBezTo>
                <a:cubicBezTo>
                  <a:pt x="795241" y="794477"/>
                  <a:pt x="805878" y="789983"/>
                  <a:pt x="818271" y="790003"/>
                </a:cubicBezTo>
                <a:cubicBezTo>
                  <a:pt x="830556" y="789915"/>
                  <a:pt x="841202" y="794311"/>
                  <a:pt x="850210" y="803192"/>
                </a:cubicBezTo>
                <a:cubicBezTo>
                  <a:pt x="859109" y="811965"/>
                  <a:pt x="863711" y="822601"/>
                  <a:pt x="864016" y="835100"/>
                </a:cubicBezTo>
                <a:cubicBezTo>
                  <a:pt x="864104" y="847384"/>
                  <a:pt x="859707" y="858031"/>
                  <a:pt x="850827" y="867038"/>
                </a:cubicBezTo>
                <a:cubicBezTo>
                  <a:pt x="841947" y="876046"/>
                  <a:pt x="831364" y="880594"/>
                  <a:pt x="819080" y="880682"/>
                </a:cubicBezTo>
                <a:cubicBezTo>
                  <a:pt x="806578" y="880555"/>
                  <a:pt x="795877" y="876106"/>
                  <a:pt x="786978" y="867332"/>
                </a:cubicBezTo>
                <a:cubicBezTo>
                  <a:pt x="777970" y="858452"/>
                  <a:pt x="773422" y="847869"/>
                  <a:pt x="773335" y="835585"/>
                </a:cubicBezTo>
                <a:close/>
                <a:moveTo>
                  <a:pt x="758143" y="836016"/>
                </a:moveTo>
                <a:cubicBezTo>
                  <a:pt x="758367" y="852287"/>
                  <a:pt x="764448" y="866307"/>
                  <a:pt x="776386" y="878077"/>
                </a:cubicBezTo>
                <a:cubicBezTo>
                  <a:pt x="788324" y="889846"/>
                  <a:pt x="802429" y="895726"/>
                  <a:pt x="818702" y="895718"/>
                </a:cubicBezTo>
                <a:cubicBezTo>
                  <a:pt x="835081" y="895601"/>
                  <a:pt x="848995" y="889736"/>
                  <a:pt x="860443" y="878124"/>
                </a:cubicBezTo>
                <a:cubicBezTo>
                  <a:pt x="874673" y="863689"/>
                  <a:pt x="879510" y="846843"/>
                  <a:pt x="874955" y="827586"/>
                </a:cubicBezTo>
                <a:lnTo>
                  <a:pt x="890908" y="843314"/>
                </a:lnTo>
                <a:lnTo>
                  <a:pt x="901501" y="832569"/>
                </a:lnTo>
                <a:lnTo>
                  <a:pt x="820104" y="752325"/>
                </a:lnTo>
                <a:lnTo>
                  <a:pt x="809512" y="763070"/>
                </a:lnTo>
                <a:lnTo>
                  <a:pt x="825465" y="778798"/>
                </a:lnTo>
                <a:cubicBezTo>
                  <a:pt x="806145" y="774517"/>
                  <a:pt x="789370" y="779594"/>
                  <a:pt x="775140" y="794028"/>
                </a:cubicBezTo>
                <a:cubicBezTo>
                  <a:pt x="763692" y="805641"/>
                  <a:pt x="758026" y="819637"/>
                  <a:pt x="758143" y="836016"/>
                </a:cubicBezTo>
                <a:close/>
                <a:moveTo>
                  <a:pt x="724933" y="3017819"/>
                </a:moveTo>
                <a:cubicBezTo>
                  <a:pt x="725162" y="3005536"/>
                  <a:pt x="729831" y="2995007"/>
                  <a:pt x="738941" y="2986231"/>
                </a:cubicBezTo>
                <a:cubicBezTo>
                  <a:pt x="747941" y="2977561"/>
                  <a:pt x="758692" y="2973234"/>
                  <a:pt x="771194" y="2973252"/>
                </a:cubicBezTo>
                <a:cubicBezTo>
                  <a:pt x="783477" y="2973482"/>
                  <a:pt x="794007" y="2978151"/>
                  <a:pt x="802783" y="2987261"/>
                </a:cubicBezTo>
                <a:cubicBezTo>
                  <a:pt x="811558" y="2996370"/>
                  <a:pt x="815832" y="3007067"/>
                  <a:pt x="815602" y="3019350"/>
                </a:cubicBezTo>
                <a:cubicBezTo>
                  <a:pt x="815154" y="3031844"/>
                  <a:pt x="810429" y="3042426"/>
                  <a:pt x="801429" y="3051096"/>
                </a:cubicBezTo>
                <a:cubicBezTo>
                  <a:pt x="792320" y="3059872"/>
                  <a:pt x="781623" y="3064145"/>
                  <a:pt x="769340" y="3063916"/>
                </a:cubicBezTo>
                <a:cubicBezTo>
                  <a:pt x="756948" y="3063793"/>
                  <a:pt x="746364" y="3059176"/>
                  <a:pt x="737588" y="3050066"/>
                </a:cubicBezTo>
                <a:cubicBezTo>
                  <a:pt x="728812" y="3040956"/>
                  <a:pt x="724594" y="3030207"/>
                  <a:pt x="724933" y="3017819"/>
                </a:cubicBezTo>
                <a:close/>
                <a:moveTo>
                  <a:pt x="709905" y="3017377"/>
                </a:moveTo>
                <a:cubicBezTo>
                  <a:pt x="709494" y="3033644"/>
                  <a:pt x="714945" y="3047650"/>
                  <a:pt x="726258" y="3059393"/>
                </a:cubicBezTo>
                <a:cubicBezTo>
                  <a:pt x="740321" y="3073991"/>
                  <a:pt x="757036" y="3079261"/>
                  <a:pt x="776405" y="3075203"/>
                </a:cubicBezTo>
                <a:lnTo>
                  <a:pt x="760271" y="3090746"/>
                </a:lnTo>
                <a:lnTo>
                  <a:pt x="770739" y="3101612"/>
                </a:lnTo>
                <a:lnTo>
                  <a:pt x="885982" y="2990592"/>
                </a:lnTo>
                <a:lnTo>
                  <a:pt x="875514" y="2979726"/>
                </a:lnTo>
                <a:lnTo>
                  <a:pt x="826454" y="3026989"/>
                </a:lnTo>
                <a:cubicBezTo>
                  <a:pt x="831231" y="3007785"/>
                  <a:pt x="826589" y="2990885"/>
                  <a:pt x="812526" y="2976287"/>
                </a:cubicBezTo>
                <a:cubicBezTo>
                  <a:pt x="801213" y="2964543"/>
                  <a:pt x="787420" y="2958573"/>
                  <a:pt x="771149" y="2958377"/>
                </a:cubicBezTo>
                <a:cubicBezTo>
                  <a:pt x="754772" y="2958072"/>
                  <a:pt x="740547" y="2963734"/>
                  <a:pt x="728473" y="2975365"/>
                </a:cubicBezTo>
                <a:cubicBezTo>
                  <a:pt x="716400" y="2986996"/>
                  <a:pt x="710211" y="3000999"/>
                  <a:pt x="709905" y="3017377"/>
                </a:cubicBezTo>
                <a:close/>
                <a:moveTo>
                  <a:pt x="658147" y="930351"/>
                </a:moveTo>
                <a:lnTo>
                  <a:pt x="746217" y="1003208"/>
                </a:lnTo>
                <a:lnTo>
                  <a:pt x="755834" y="991583"/>
                </a:lnTo>
                <a:lnTo>
                  <a:pt x="679037" y="928051"/>
                </a:lnTo>
                <a:lnTo>
                  <a:pt x="721003" y="877323"/>
                </a:lnTo>
                <a:lnTo>
                  <a:pt x="797800" y="940855"/>
                </a:lnTo>
                <a:lnTo>
                  <a:pt x="807417" y="929230"/>
                </a:lnTo>
                <a:lnTo>
                  <a:pt x="719347" y="856372"/>
                </a:lnTo>
                <a:close/>
                <a:moveTo>
                  <a:pt x="605968" y="2917498"/>
                </a:moveTo>
                <a:lnTo>
                  <a:pt x="616087" y="2929894"/>
                </a:lnTo>
                <a:lnTo>
                  <a:pt x="713706" y="2898014"/>
                </a:lnTo>
                <a:lnTo>
                  <a:pt x="666681" y="2991877"/>
                </a:lnTo>
                <a:lnTo>
                  <a:pt x="676800" y="3004273"/>
                </a:lnTo>
                <a:lnTo>
                  <a:pt x="733497" y="2891893"/>
                </a:lnTo>
                <a:lnTo>
                  <a:pt x="740866" y="2889714"/>
                </a:lnTo>
                <a:cubicBezTo>
                  <a:pt x="758972" y="2884180"/>
                  <a:pt x="771713" y="2887256"/>
                  <a:pt x="779088" y="2898942"/>
                </a:cubicBezTo>
                <a:lnTo>
                  <a:pt x="790067" y="2889979"/>
                </a:lnTo>
                <a:cubicBezTo>
                  <a:pt x="784394" y="2881823"/>
                  <a:pt x="776529" y="2876587"/>
                  <a:pt x="766474" y="2874270"/>
                </a:cubicBezTo>
                <a:cubicBezTo>
                  <a:pt x="756418" y="2871953"/>
                  <a:pt x="745459" y="2872686"/>
                  <a:pt x="733595" y="2876468"/>
                </a:cubicBezTo>
                <a:close/>
                <a:moveTo>
                  <a:pt x="605569" y="1046087"/>
                </a:moveTo>
                <a:cubicBezTo>
                  <a:pt x="603258" y="1033911"/>
                  <a:pt x="605708" y="1022627"/>
                  <a:pt x="612919" y="1012234"/>
                </a:cubicBezTo>
                <a:cubicBezTo>
                  <a:pt x="620130" y="1001841"/>
                  <a:pt x="629842" y="995596"/>
                  <a:pt x="642056" y="993497"/>
                </a:cubicBezTo>
                <a:cubicBezTo>
                  <a:pt x="654146" y="991312"/>
                  <a:pt x="665386" y="993825"/>
                  <a:pt x="675779" y="1001035"/>
                </a:cubicBezTo>
                <a:cubicBezTo>
                  <a:pt x="686047" y="1008159"/>
                  <a:pt x="692398" y="1017852"/>
                  <a:pt x="694834" y="1030115"/>
                </a:cubicBezTo>
                <a:cubicBezTo>
                  <a:pt x="697019" y="1042204"/>
                  <a:pt x="694507" y="1053445"/>
                  <a:pt x="687296" y="1063838"/>
                </a:cubicBezTo>
                <a:cubicBezTo>
                  <a:pt x="680085" y="1074231"/>
                  <a:pt x="670435" y="1080520"/>
                  <a:pt x="658346" y="1082705"/>
                </a:cubicBezTo>
                <a:cubicBezTo>
                  <a:pt x="646007" y="1084716"/>
                  <a:pt x="634703" y="1082160"/>
                  <a:pt x="624436" y="1075036"/>
                </a:cubicBezTo>
                <a:cubicBezTo>
                  <a:pt x="614043" y="1067826"/>
                  <a:pt x="607754" y="1058176"/>
                  <a:pt x="605569" y="1046087"/>
                </a:cubicBezTo>
                <a:close/>
                <a:moveTo>
                  <a:pt x="590804" y="1048920"/>
                </a:moveTo>
                <a:cubicBezTo>
                  <a:pt x="593593" y="1064952"/>
                  <a:pt x="601936" y="1077789"/>
                  <a:pt x="615835" y="1087433"/>
                </a:cubicBezTo>
                <a:cubicBezTo>
                  <a:pt x="629734" y="1097076"/>
                  <a:pt x="644743" y="1100440"/>
                  <a:pt x="660861" y="1097527"/>
                </a:cubicBezTo>
                <a:cubicBezTo>
                  <a:pt x="676855" y="1094526"/>
                  <a:pt x="689673" y="1086077"/>
                  <a:pt x="699316" y="1072178"/>
                </a:cubicBezTo>
                <a:cubicBezTo>
                  <a:pt x="708786" y="1058530"/>
                  <a:pt x="712170" y="1043627"/>
                  <a:pt x="709468" y="1027470"/>
                </a:cubicBezTo>
                <a:cubicBezTo>
                  <a:pt x="706516" y="1011139"/>
                  <a:pt x="698153" y="998195"/>
                  <a:pt x="684380" y="988639"/>
                </a:cubicBezTo>
                <a:cubicBezTo>
                  <a:pt x="670481" y="978996"/>
                  <a:pt x="655492" y="975737"/>
                  <a:pt x="639411" y="978863"/>
                </a:cubicBezTo>
                <a:cubicBezTo>
                  <a:pt x="623292" y="981777"/>
                  <a:pt x="610455" y="990120"/>
                  <a:pt x="600899" y="1003894"/>
                </a:cubicBezTo>
                <a:cubicBezTo>
                  <a:pt x="591255" y="1017793"/>
                  <a:pt x="587891" y="1032801"/>
                  <a:pt x="590804" y="1048920"/>
                </a:cubicBezTo>
                <a:close/>
                <a:moveTo>
                  <a:pt x="540888" y="2827137"/>
                </a:moveTo>
                <a:lnTo>
                  <a:pt x="552719" y="2843969"/>
                </a:lnTo>
                <a:lnTo>
                  <a:pt x="625338" y="2859427"/>
                </a:lnTo>
                <a:lnTo>
                  <a:pt x="584006" y="2888480"/>
                </a:lnTo>
                <a:lnTo>
                  <a:pt x="592683" y="2900823"/>
                </a:lnTo>
                <a:lnTo>
                  <a:pt x="686193" y="2835093"/>
                </a:lnTo>
                <a:lnTo>
                  <a:pt x="677516" y="2822750"/>
                </a:lnTo>
                <a:lnTo>
                  <a:pt x="632444" y="2854432"/>
                </a:lnTo>
                <a:lnTo>
                  <a:pt x="644651" y="2775995"/>
                </a:lnTo>
                <a:lnTo>
                  <a:pt x="633083" y="2759537"/>
                </a:lnTo>
                <a:lnTo>
                  <a:pt x="619689" y="2843838"/>
                </a:lnTo>
                <a:close/>
                <a:moveTo>
                  <a:pt x="524674" y="1136137"/>
                </a:moveTo>
                <a:cubicBezTo>
                  <a:pt x="524719" y="1144115"/>
                  <a:pt x="527293" y="1151810"/>
                  <a:pt x="532397" y="1159223"/>
                </a:cubicBezTo>
                <a:lnTo>
                  <a:pt x="545069" y="1152082"/>
                </a:lnTo>
                <a:cubicBezTo>
                  <a:pt x="537680" y="1142091"/>
                  <a:pt x="537571" y="1130983"/>
                  <a:pt x="544745" y="1118759"/>
                </a:cubicBezTo>
                <a:cubicBezTo>
                  <a:pt x="548447" y="1112450"/>
                  <a:pt x="552980" y="1108263"/>
                  <a:pt x="558344" y="1106198"/>
                </a:cubicBezTo>
                <a:cubicBezTo>
                  <a:pt x="563709" y="1104133"/>
                  <a:pt x="568757" y="1104489"/>
                  <a:pt x="573488" y="1107266"/>
                </a:cubicBezTo>
                <a:cubicBezTo>
                  <a:pt x="578483" y="1110197"/>
                  <a:pt x="581449" y="1114102"/>
                  <a:pt x="582385" y="1118980"/>
                </a:cubicBezTo>
                <a:cubicBezTo>
                  <a:pt x="583321" y="1123859"/>
                  <a:pt x="582131" y="1129124"/>
                  <a:pt x="578814" y="1134776"/>
                </a:cubicBezTo>
                <a:lnTo>
                  <a:pt x="572682" y="1145226"/>
                </a:lnTo>
                <a:lnTo>
                  <a:pt x="585301" y="1152630"/>
                </a:lnTo>
                <a:lnTo>
                  <a:pt x="593746" y="1138238"/>
                </a:lnTo>
                <a:cubicBezTo>
                  <a:pt x="597140" y="1132454"/>
                  <a:pt x="601253" y="1128683"/>
                  <a:pt x="606084" y="1126924"/>
                </a:cubicBezTo>
                <a:cubicBezTo>
                  <a:pt x="610916" y="1125165"/>
                  <a:pt x="615697" y="1125674"/>
                  <a:pt x="620429" y="1128450"/>
                </a:cubicBezTo>
                <a:cubicBezTo>
                  <a:pt x="625687" y="1131536"/>
                  <a:pt x="628692" y="1136126"/>
                  <a:pt x="629444" y="1142222"/>
                </a:cubicBezTo>
                <a:cubicBezTo>
                  <a:pt x="630196" y="1148318"/>
                  <a:pt x="628373" y="1155112"/>
                  <a:pt x="623977" y="1162604"/>
                </a:cubicBezTo>
                <a:cubicBezTo>
                  <a:pt x="615492" y="1177062"/>
                  <a:pt x="604167" y="1182962"/>
                  <a:pt x="590001" y="1180303"/>
                </a:cubicBezTo>
                <a:lnTo>
                  <a:pt x="590028" y="1195162"/>
                </a:lnTo>
                <a:cubicBezTo>
                  <a:pt x="609349" y="1198372"/>
                  <a:pt x="624871" y="1189987"/>
                  <a:pt x="636595" y="1170008"/>
                </a:cubicBezTo>
                <a:cubicBezTo>
                  <a:pt x="643614" y="1158047"/>
                  <a:pt x="646110" y="1147320"/>
                  <a:pt x="644084" y="1137825"/>
                </a:cubicBezTo>
                <a:cubicBezTo>
                  <a:pt x="642211" y="1128068"/>
                  <a:pt x="637134" y="1120760"/>
                  <a:pt x="628854" y="1115901"/>
                </a:cubicBezTo>
                <a:cubicBezTo>
                  <a:pt x="617418" y="1109190"/>
                  <a:pt x="606177" y="1110280"/>
                  <a:pt x="595129" y="1119170"/>
                </a:cubicBezTo>
                <a:cubicBezTo>
                  <a:pt x="595388" y="1108189"/>
                  <a:pt x="590457" y="1099730"/>
                  <a:pt x="580336" y="1093791"/>
                </a:cubicBezTo>
                <a:cubicBezTo>
                  <a:pt x="572449" y="1089163"/>
                  <a:pt x="563999" y="1088356"/>
                  <a:pt x="554985" y="1091372"/>
                </a:cubicBezTo>
                <a:cubicBezTo>
                  <a:pt x="545916" y="1094178"/>
                  <a:pt x="538297" y="1100839"/>
                  <a:pt x="532126" y="1111355"/>
                </a:cubicBezTo>
                <a:cubicBezTo>
                  <a:pt x="527113" y="1119898"/>
                  <a:pt x="524629" y="1128159"/>
                  <a:pt x="524674" y="1136137"/>
                </a:cubicBezTo>
                <a:close/>
                <a:moveTo>
                  <a:pt x="485811" y="1252684"/>
                </a:moveTo>
                <a:cubicBezTo>
                  <a:pt x="483049" y="1242411"/>
                  <a:pt x="484289" y="1231941"/>
                  <a:pt x="489532" y="1221272"/>
                </a:cubicBezTo>
                <a:cubicBezTo>
                  <a:pt x="494036" y="1212109"/>
                  <a:pt x="501045" y="1205449"/>
                  <a:pt x="510558" y="1201295"/>
                </a:cubicBezTo>
                <a:cubicBezTo>
                  <a:pt x="519800" y="1197346"/>
                  <a:pt x="530262" y="1197309"/>
                  <a:pt x="541944" y="1201182"/>
                </a:cubicBezTo>
                <a:lnTo>
                  <a:pt x="504334" y="1277707"/>
                </a:lnTo>
                <a:cubicBezTo>
                  <a:pt x="494748" y="1271298"/>
                  <a:pt x="488574" y="1262957"/>
                  <a:pt x="485811" y="1252684"/>
                </a:cubicBezTo>
                <a:close/>
                <a:moveTo>
                  <a:pt x="481799" y="2732614"/>
                </a:moveTo>
                <a:lnTo>
                  <a:pt x="531614" y="2814692"/>
                </a:lnTo>
                <a:lnTo>
                  <a:pt x="544121" y="2807101"/>
                </a:lnTo>
                <a:lnTo>
                  <a:pt x="523128" y="2772511"/>
                </a:lnTo>
                <a:lnTo>
                  <a:pt x="608332" y="2720798"/>
                </a:lnTo>
                <a:lnTo>
                  <a:pt x="600504" y="2707900"/>
                </a:lnTo>
                <a:lnTo>
                  <a:pt x="515300" y="2759613"/>
                </a:lnTo>
                <a:lnTo>
                  <a:pt x="494306" y="2725023"/>
                </a:lnTo>
                <a:close/>
                <a:moveTo>
                  <a:pt x="469712" y="1238149"/>
                </a:moveTo>
                <a:cubicBezTo>
                  <a:pt x="469117" y="1245838"/>
                  <a:pt x="470158" y="1253439"/>
                  <a:pt x="472833" y="1260952"/>
                </a:cubicBezTo>
                <a:cubicBezTo>
                  <a:pt x="478047" y="1275911"/>
                  <a:pt x="488382" y="1287188"/>
                  <a:pt x="503838" y="1294784"/>
                </a:cubicBezTo>
                <a:cubicBezTo>
                  <a:pt x="519430" y="1302447"/>
                  <a:pt x="534774" y="1303705"/>
                  <a:pt x="549870" y="1298558"/>
                </a:cubicBezTo>
                <a:cubicBezTo>
                  <a:pt x="564965" y="1293411"/>
                  <a:pt x="576479" y="1282768"/>
                  <a:pt x="584411" y="1266628"/>
                </a:cubicBezTo>
                <a:cubicBezTo>
                  <a:pt x="589251" y="1256780"/>
                  <a:pt x="591517" y="1246899"/>
                  <a:pt x="591211" y="1236984"/>
                </a:cubicBezTo>
                <a:cubicBezTo>
                  <a:pt x="590904" y="1227070"/>
                  <a:pt x="588167" y="1218041"/>
                  <a:pt x="583000" y="1209897"/>
                </a:cubicBezTo>
                <a:lnTo>
                  <a:pt x="570176" y="1218368"/>
                </a:lnTo>
                <a:cubicBezTo>
                  <a:pt x="578643" y="1230510"/>
                  <a:pt x="579044" y="1244378"/>
                  <a:pt x="571381" y="1259970"/>
                </a:cubicBezTo>
                <a:cubicBezTo>
                  <a:pt x="565937" y="1271049"/>
                  <a:pt x="558322" y="1278768"/>
                  <a:pt x="548537" y="1283129"/>
                </a:cubicBezTo>
                <a:cubicBezTo>
                  <a:pt x="538752" y="1287490"/>
                  <a:pt x="528395" y="1287834"/>
                  <a:pt x="517465" y="1284160"/>
                </a:cubicBezTo>
                <a:lnTo>
                  <a:pt x="561729" y="1194094"/>
                </a:lnTo>
                <a:cubicBezTo>
                  <a:pt x="558307" y="1192073"/>
                  <a:pt x="556254" y="1190894"/>
                  <a:pt x="555570" y="1190558"/>
                </a:cubicBezTo>
                <a:cubicBezTo>
                  <a:pt x="540936" y="1183366"/>
                  <a:pt x="525965" y="1181867"/>
                  <a:pt x="510658" y="1186061"/>
                </a:cubicBezTo>
                <a:cubicBezTo>
                  <a:pt x="495349" y="1189914"/>
                  <a:pt x="483931" y="1199501"/>
                  <a:pt x="476402" y="1214819"/>
                </a:cubicBezTo>
                <a:cubicBezTo>
                  <a:pt x="472537" y="1222684"/>
                  <a:pt x="470307" y="1230460"/>
                  <a:pt x="469712" y="1238149"/>
                </a:cubicBezTo>
                <a:close/>
                <a:moveTo>
                  <a:pt x="442018" y="1385412"/>
                </a:moveTo>
                <a:lnTo>
                  <a:pt x="457875" y="1344975"/>
                </a:lnTo>
                <a:cubicBezTo>
                  <a:pt x="461157" y="1336604"/>
                  <a:pt x="466962" y="1330778"/>
                  <a:pt x="475288" y="1327495"/>
                </a:cubicBezTo>
                <a:cubicBezTo>
                  <a:pt x="483670" y="1324070"/>
                  <a:pt x="491976" y="1323971"/>
                  <a:pt x="500205" y="1327198"/>
                </a:cubicBezTo>
                <a:cubicBezTo>
                  <a:pt x="508576" y="1330481"/>
                  <a:pt x="514671" y="1336227"/>
                  <a:pt x="518491" y="1344436"/>
                </a:cubicBezTo>
                <a:cubicBezTo>
                  <a:pt x="522169" y="1352590"/>
                  <a:pt x="522394" y="1360782"/>
                  <a:pt x="519167" y="1369011"/>
                </a:cubicBezTo>
                <a:lnTo>
                  <a:pt x="503311" y="1409447"/>
                </a:lnTo>
                <a:close/>
                <a:moveTo>
                  <a:pt x="422668" y="2621566"/>
                </a:moveTo>
                <a:lnTo>
                  <a:pt x="430015" y="2635782"/>
                </a:lnTo>
                <a:lnTo>
                  <a:pt x="532109" y="2624705"/>
                </a:lnTo>
                <a:lnTo>
                  <a:pt x="466749" y="2706861"/>
                </a:lnTo>
                <a:lnTo>
                  <a:pt x="474096" y="2721077"/>
                </a:lnTo>
                <a:lnTo>
                  <a:pt x="552736" y="2622794"/>
                </a:lnTo>
                <a:lnTo>
                  <a:pt x="560396" y="2622180"/>
                </a:lnTo>
                <a:cubicBezTo>
                  <a:pt x="579255" y="2620497"/>
                  <a:pt x="591088" y="2626133"/>
                  <a:pt x="595896" y="2639087"/>
                </a:cubicBezTo>
                <a:lnTo>
                  <a:pt x="608487" y="2632580"/>
                </a:lnTo>
                <a:cubicBezTo>
                  <a:pt x="604616" y="2623430"/>
                  <a:pt x="597999" y="2616685"/>
                  <a:pt x="588637" y="2612346"/>
                </a:cubicBezTo>
                <a:cubicBezTo>
                  <a:pt x="579275" y="2608006"/>
                  <a:pt x="568400" y="2606464"/>
                  <a:pt x="556011" y="2607721"/>
                </a:cubicBezTo>
                <a:close/>
                <a:moveTo>
                  <a:pt x="400399" y="2507077"/>
                </a:moveTo>
                <a:cubicBezTo>
                  <a:pt x="405092" y="2495724"/>
                  <a:pt x="413280" y="2487623"/>
                  <a:pt x="424963" y="2482774"/>
                </a:cubicBezTo>
                <a:cubicBezTo>
                  <a:pt x="436505" y="2477983"/>
                  <a:pt x="448094" y="2477876"/>
                  <a:pt x="459728" y="2482453"/>
                </a:cubicBezTo>
                <a:cubicBezTo>
                  <a:pt x="471082" y="2487146"/>
                  <a:pt x="479183" y="2495334"/>
                  <a:pt x="484031" y="2507017"/>
                </a:cubicBezTo>
                <a:cubicBezTo>
                  <a:pt x="488880" y="2518700"/>
                  <a:pt x="488958" y="2530218"/>
                  <a:pt x="484265" y="2541571"/>
                </a:cubicBezTo>
                <a:cubicBezTo>
                  <a:pt x="479290" y="2553041"/>
                  <a:pt x="471031" y="2561172"/>
                  <a:pt x="459489" y="2565962"/>
                </a:cubicBezTo>
                <a:cubicBezTo>
                  <a:pt x="447806" y="2570811"/>
                  <a:pt x="436288" y="2570889"/>
                  <a:pt x="424935" y="2566195"/>
                </a:cubicBezTo>
                <a:cubicBezTo>
                  <a:pt x="413441" y="2561560"/>
                  <a:pt x="405270" y="2553402"/>
                  <a:pt x="400421" y="2541719"/>
                </a:cubicBezTo>
                <a:cubicBezTo>
                  <a:pt x="395572" y="2530036"/>
                  <a:pt x="395565" y="2518488"/>
                  <a:pt x="400399" y="2507077"/>
                </a:cubicBezTo>
                <a:close/>
                <a:moveTo>
                  <a:pt x="381806" y="2523704"/>
                </a:moveTo>
                <a:cubicBezTo>
                  <a:pt x="381790" y="2531218"/>
                  <a:pt x="383345" y="2538741"/>
                  <a:pt x="386470" y="2546271"/>
                </a:cubicBezTo>
                <a:cubicBezTo>
                  <a:pt x="394240" y="2564992"/>
                  <a:pt x="407882" y="2575996"/>
                  <a:pt x="427396" y="2579282"/>
                </a:cubicBezTo>
                <a:lnTo>
                  <a:pt x="406705" y="2587869"/>
                </a:lnTo>
                <a:lnTo>
                  <a:pt x="412488" y="2601804"/>
                </a:lnTo>
                <a:lnTo>
                  <a:pt x="560285" y="2540464"/>
                </a:lnTo>
                <a:lnTo>
                  <a:pt x="554501" y="2526529"/>
                </a:lnTo>
                <a:lnTo>
                  <a:pt x="491582" y="2552642"/>
                </a:lnTo>
                <a:cubicBezTo>
                  <a:pt x="503035" y="2536504"/>
                  <a:pt x="504876" y="2519074"/>
                  <a:pt x="497106" y="2500353"/>
                </a:cubicBezTo>
                <a:cubicBezTo>
                  <a:pt x="490855" y="2485292"/>
                  <a:pt x="480190" y="2474703"/>
                  <a:pt x="465111" y="2468586"/>
                </a:cubicBezTo>
                <a:cubicBezTo>
                  <a:pt x="449973" y="2462328"/>
                  <a:pt x="434663" y="2462413"/>
                  <a:pt x="419180" y="2468839"/>
                </a:cubicBezTo>
                <a:cubicBezTo>
                  <a:pt x="403696" y="2475265"/>
                  <a:pt x="392826" y="2486047"/>
                  <a:pt x="386568" y="2501184"/>
                </a:cubicBezTo>
                <a:cubicBezTo>
                  <a:pt x="383410" y="2508683"/>
                  <a:pt x="381823" y="2516189"/>
                  <a:pt x="381806" y="2523704"/>
                </a:cubicBezTo>
                <a:close/>
                <a:moveTo>
                  <a:pt x="362540" y="1371433"/>
                </a:moveTo>
                <a:lnTo>
                  <a:pt x="511515" y="1429852"/>
                </a:lnTo>
                <a:lnTo>
                  <a:pt x="533213" y="1374519"/>
                </a:lnTo>
                <a:cubicBezTo>
                  <a:pt x="538054" y="1362175"/>
                  <a:pt x="537844" y="1349979"/>
                  <a:pt x="532583" y="1337930"/>
                </a:cubicBezTo>
                <a:cubicBezTo>
                  <a:pt x="527236" y="1325684"/>
                  <a:pt x="518390" y="1317141"/>
                  <a:pt x="506047" y="1312301"/>
                </a:cubicBezTo>
                <a:cubicBezTo>
                  <a:pt x="493845" y="1307516"/>
                  <a:pt x="481621" y="1307797"/>
                  <a:pt x="469375" y="1313144"/>
                </a:cubicBezTo>
                <a:cubicBezTo>
                  <a:pt x="457129" y="1318491"/>
                  <a:pt x="448613" y="1327266"/>
                  <a:pt x="443828" y="1339467"/>
                </a:cubicBezTo>
                <a:lnTo>
                  <a:pt x="427972" y="1379903"/>
                </a:lnTo>
                <a:lnTo>
                  <a:pt x="382428" y="1362044"/>
                </a:lnTo>
                <a:lnTo>
                  <a:pt x="410803" y="1289685"/>
                </a:lnTo>
                <a:lnTo>
                  <a:pt x="396757" y="1284176"/>
                </a:lnTo>
                <a:close/>
                <a:moveTo>
                  <a:pt x="351129" y="2408816"/>
                </a:moveTo>
                <a:cubicBezTo>
                  <a:pt x="347397" y="2396730"/>
                  <a:pt x="348472" y="2385233"/>
                  <a:pt x="354355" y="2374325"/>
                </a:cubicBezTo>
                <a:cubicBezTo>
                  <a:pt x="360092" y="2363462"/>
                  <a:pt x="369003" y="2356164"/>
                  <a:pt x="381089" y="2352432"/>
                </a:cubicBezTo>
                <a:cubicBezTo>
                  <a:pt x="393030" y="2348745"/>
                  <a:pt x="404577" y="2349725"/>
                  <a:pt x="415732" y="2355372"/>
                </a:cubicBezTo>
                <a:cubicBezTo>
                  <a:pt x="426595" y="2361109"/>
                  <a:pt x="433892" y="2370021"/>
                  <a:pt x="437624" y="2382107"/>
                </a:cubicBezTo>
                <a:cubicBezTo>
                  <a:pt x="441356" y="2394193"/>
                  <a:pt x="440354" y="2405668"/>
                  <a:pt x="434617" y="2416531"/>
                </a:cubicBezTo>
                <a:cubicBezTo>
                  <a:pt x="428589" y="2427484"/>
                  <a:pt x="419604" y="2434804"/>
                  <a:pt x="407664" y="2438491"/>
                </a:cubicBezTo>
                <a:cubicBezTo>
                  <a:pt x="395578" y="2442223"/>
                  <a:pt x="384103" y="2441221"/>
                  <a:pt x="373240" y="2435484"/>
                </a:cubicBezTo>
                <a:cubicBezTo>
                  <a:pt x="362231" y="2429791"/>
                  <a:pt x="354861" y="2420902"/>
                  <a:pt x="351129" y="2408816"/>
                </a:cubicBezTo>
                <a:close/>
                <a:moveTo>
                  <a:pt x="322032" y="2354878"/>
                </a:moveTo>
                <a:lnTo>
                  <a:pt x="326484" y="2369294"/>
                </a:lnTo>
                <a:lnTo>
                  <a:pt x="347889" y="2362684"/>
                </a:lnTo>
                <a:cubicBezTo>
                  <a:pt x="334974" y="2377678"/>
                  <a:pt x="331507" y="2394858"/>
                  <a:pt x="337487" y="2414225"/>
                </a:cubicBezTo>
                <a:cubicBezTo>
                  <a:pt x="342298" y="2429806"/>
                  <a:pt x="351946" y="2441421"/>
                  <a:pt x="366430" y="2449070"/>
                </a:cubicBezTo>
                <a:cubicBezTo>
                  <a:pt x="380869" y="2456574"/>
                  <a:pt x="396098" y="2457853"/>
                  <a:pt x="412115" y="2452907"/>
                </a:cubicBezTo>
                <a:cubicBezTo>
                  <a:pt x="428133" y="2447961"/>
                  <a:pt x="439989" y="2438318"/>
                  <a:pt x="447683" y="2423980"/>
                </a:cubicBezTo>
                <a:cubicBezTo>
                  <a:pt x="455333" y="2409496"/>
                  <a:pt x="456752" y="2394463"/>
                  <a:pt x="451941" y="2378882"/>
                </a:cubicBezTo>
                <a:cubicBezTo>
                  <a:pt x="445960" y="2359516"/>
                  <a:pt x="433410" y="2347281"/>
                  <a:pt x="414290" y="2342180"/>
                </a:cubicBezTo>
                <a:lnTo>
                  <a:pt x="435695" y="2335570"/>
                </a:lnTo>
                <a:lnTo>
                  <a:pt x="431244" y="2321154"/>
                </a:lnTo>
                <a:close/>
                <a:moveTo>
                  <a:pt x="1" y="1884129"/>
                </a:moveTo>
                <a:cubicBezTo>
                  <a:pt x="1" y="843553"/>
                  <a:pt x="843554" y="0"/>
                  <a:pt x="1884130" y="0"/>
                </a:cubicBezTo>
                <a:lnTo>
                  <a:pt x="1884130" y="1884129"/>
                </a:lnTo>
                <a:close/>
                <a:moveTo>
                  <a:pt x="0" y="1978571"/>
                </a:moveTo>
                <a:lnTo>
                  <a:pt x="1884129" y="1978571"/>
                </a:lnTo>
                <a:lnTo>
                  <a:pt x="1884129" y="3862700"/>
                </a:lnTo>
                <a:cubicBezTo>
                  <a:pt x="843553" y="3862700"/>
                  <a:pt x="0" y="3019147"/>
                  <a:pt x="0" y="1978571"/>
                </a:cubicBezTo>
                <a:close/>
              </a:path>
            </a:pathLst>
          </a:custGeom>
          <a:solidFill>
            <a:srgbClr val="F25A28">
              <a:alpha val="2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722537" rIns="722537" bIns="17068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400" kern="1200" dirty="0">
              <a:latin typeface="Gilroy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40410F5F-8854-8FC3-8CB7-E39A2E2795AF}"/>
              </a:ext>
            </a:extLst>
          </p:cNvPr>
          <p:cNvSpPr/>
          <p:nvPr/>
        </p:nvSpPr>
        <p:spPr>
          <a:xfrm>
            <a:off x="14462431" y="11214639"/>
            <a:ext cx="5896873" cy="57294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itchFamily="2" charset="0"/>
            </a:endParaRPr>
          </a:p>
        </p:txBody>
      </p:sp>
      <p:sp>
        <p:nvSpPr>
          <p:cNvPr id="21" name="ЕРИС">
            <a:extLst>
              <a:ext uri="{FF2B5EF4-FFF2-40B4-BE49-F238E27FC236}">
                <a16:creationId xmlns:a16="http://schemas.microsoft.com/office/drawing/2014/main" id="{A6EC4BC2-ACAB-BE7E-C8CF-9292D3DC37C6}"/>
              </a:ext>
            </a:extLst>
          </p:cNvPr>
          <p:cNvSpPr txBox="1"/>
          <p:nvPr/>
        </p:nvSpPr>
        <p:spPr>
          <a:xfrm>
            <a:off x="15070693" y="13010470"/>
            <a:ext cx="4821330" cy="3499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200">
                <a:solidFill>
                  <a:srgbClr val="EC663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90000"/>
              </a:lnSpc>
            </a:pPr>
            <a:r>
              <a:rPr lang="ru-RU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  <a:t>ЕДИНАЯ ПЛАТФОРМА </a:t>
            </a:r>
            <a:r>
              <a:rPr sz="13800" b="1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  <a:t>ЕРИ</a:t>
            </a:r>
            <a:r>
              <a:rPr lang="ru-RU" sz="13800" b="1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  <a:t>С</a:t>
            </a:r>
            <a:br>
              <a:rPr lang="en-US" sz="13800" b="1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</a:br>
            <a:endParaRPr lang="ru-RU" sz="7200" dirty="0">
              <a:solidFill>
                <a:srgbClr val="EC663C">
                  <a:alpha val="20000"/>
                </a:srgbClr>
              </a:solidFill>
              <a:latin typeface="Gilroy" pitchFamily="2" charset="0"/>
            </a:endParaRPr>
          </a:p>
        </p:txBody>
      </p:sp>
      <p:pic>
        <p:nvPicPr>
          <p:cNvPr id="8" name="QR_web">
            <a:extLst>
              <a:ext uri="{FF2B5EF4-FFF2-40B4-BE49-F238E27FC236}">
                <a16:creationId xmlns:a16="http://schemas.microsoft.com/office/drawing/2014/main" id="{A9462B8E-6825-253D-7136-0D4740D53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010" y="1677711"/>
            <a:ext cx="3192780" cy="3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09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6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22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6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1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220"/>
                                </p:stCondLst>
                                <p:childTnLst>
                                  <p:par>
                                    <p:cTn id="2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114570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800" dirty="0">
                <a:latin typeface="GILROY-MEDIUM" pitchFamily="2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3A74E-5A88-52EE-DFA9-849B9D36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8" y="1825625"/>
            <a:ext cx="11411781" cy="4542775"/>
          </a:xfrm>
        </p:spPr>
        <p:txBody>
          <a:bodyPr vert="horz" lIns="90000" tIns="22860" rIns="45720" bIns="22860" rtlCol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b="1" u="sng" dirty="0">
                <a:effectLst/>
                <a:latin typeface="Gilroy" pitchFamily="2" charset="0"/>
              </a:rPr>
              <a:t>Назначение: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1800" dirty="0">
                <a:latin typeface="Gilroy" pitchFamily="2" charset="0"/>
              </a:rPr>
              <a:t>Обработка и анализ результатов диагностических исследований рентгенограмм тазобедренных </a:t>
            </a:r>
            <a:br>
              <a:rPr lang="ru-RU" sz="1800" dirty="0">
                <a:latin typeface="Gilroy" pitchFamily="2" charset="0"/>
              </a:rPr>
            </a:br>
            <a:r>
              <a:rPr lang="ru-RU" sz="1800" dirty="0">
                <a:latin typeface="Gilroy" pitchFamily="2" charset="0"/>
              </a:rPr>
              <a:t>и коленных суставов при выполнении предоперационного планирования по протезированию: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</a:pPr>
            <a:r>
              <a:rPr lang="ru-RU" sz="1800" dirty="0">
                <a:latin typeface="Gilroy" pitchFamily="2" charset="0"/>
              </a:rPr>
              <a:t>Проведение </a:t>
            </a:r>
            <a:r>
              <a:rPr lang="ru-RU" sz="1800" dirty="0" err="1">
                <a:latin typeface="Gilroy" pitchFamily="2" charset="0"/>
              </a:rPr>
              <a:t>рентгеноморфометрических</a:t>
            </a:r>
            <a:r>
              <a:rPr lang="ru-RU" sz="1800" dirty="0">
                <a:latin typeface="Gilroy" pitchFamily="2" charset="0"/>
              </a:rPr>
              <a:t> измерений ключевых показателей развития и патологий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</a:pPr>
            <a:r>
              <a:rPr lang="ru-RU" sz="1800" dirty="0">
                <a:latin typeface="Gilroy" pitchFamily="2" charset="0"/>
              </a:rPr>
              <a:t>Автоматическое и ручное позиционирование элементов эндопротеза на рентгеновском снимке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b="1" u="sng" dirty="0">
                <a:latin typeface="Gilroy" pitchFamily="2" charset="0"/>
              </a:rPr>
              <a:t>Пользователи: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altLang="ru-RU" sz="1800" dirty="0">
                <a:latin typeface="Gilroy" pitchFamily="2" charset="0"/>
              </a:rPr>
              <a:t>Врачи ортопеды, рентгенологи, хирурги и других специализаций, при планировании операций </a:t>
            </a:r>
            <a:br>
              <a:rPr lang="ru-RU" altLang="ru-RU" sz="1800" dirty="0">
                <a:latin typeface="Gilroy" pitchFamily="2" charset="0"/>
              </a:rPr>
            </a:br>
            <a:r>
              <a:rPr lang="ru-RU" altLang="ru-RU" sz="1800" dirty="0">
                <a:latin typeface="Gilroy" pitchFamily="2" charset="0"/>
              </a:rPr>
              <a:t>по замене суставов</a:t>
            </a:r>
            <a:endParaRPr lang="ru-RU" sz="1800" dirty="0">
              <a:latin typeface="Gilro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D6057-68B9-8EB4-9DEB-7CD45A3BBF9B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6" name="!!Номер слайда">
            <a:extLst>
              <a:ext uri="{FF2B5EF4-FFF2-40B4-BE49-F238E27FC236}">
                <a16:creationId xmlns:a16="http://schemas.microsoft.com/office/drawing/2014/main" id="{236CDC09-9616-7626-56C7-F055D8057D5D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2</a:t>
            </a:fld>
            <a:endParaRPr lang="ru-RU" sz="1050" dirty="0">
              <a:latin typeface="Gilroy" pitchFamily="2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!!!Прямоугольник 5">
            <a:extLst>
              <a:ext uri="{FF2B5EF4-FFF2-40B4-BE49-F238E27FC236}">
                <a16:creationId xmlns:a16="http://schemas.microsoft.com/office/drawing/2014/main" id="{4DD2BC16-9E70-7069-7955-8C80242606F7}"/>
              </a:ext>
            </a:extLst>
          </p:cNvPr>
          <p:cNvSpPr/>
          <p:nvPr/>
        </p:nvSpPr>
        <p:spPr>
          <a:xfrm>
            <a:off x="16964035" y="-4541"/>
            <a:ext cx="12191207" cy="686231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/>
          </a:p>
        </p:txBody>
      </p:sp>
      <p:pic>
        <p:nvPicPr>
          <p:cNvPr id="13" name="!!ЧБЛого" descr="page1image42185312">
            <a:extLst>
              <a:ext uri="{FF2B5EF4-FFF2-40B4-BE49-F238E27FC236}">
                <a16:creationId xmlns:a16="http://schemas.microsoft.com/office/drawing/2014/main" id="{5A0C7EED-3B2A-9753-5024-1528FDB07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3201" y="398660"/>
            <a:ext cx="1219121" cy="41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38DB393-C171-3BCB-217B-40BD7E920E59}"/>
              </a:ext>
            </a:extLst>
          </p:cNvPr>
          <p:cNvSpPr txBox="1">
            <a:spLocks/>
          </p:cNvSpPr>
          <p:nvPr/>
        </p:nvSpPr>
        <p:spPr>
          <a:xfrm>
            <a:off x="-5477963" y="4402075"/>
            <a:ext cx="4571703" cy="215251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200" dirty="0">
                <a:solidFill>
                  <a:schemeClr val="bg1">
                    <a:lumMod val="75000"/>
                  </a:schemeClr>
                </a:solidFill>
                <a:latin typeface="Gilroy" pitchFamily="2" charset="0"/>
              </a:rPr>
              <a:t>ООО «РТК Радиология», 2025</a:t>
            </a:r>
          </a:p>
        </p:txBody>
      </p:sp>
      <p:sp>
        <p:nvSpPr>
          <p:cNvPr id="15" name="!!TextBox 13">
            <a:extLst>
              <a:ext uri="{FF2B5EF4-FFF2-40B4-BE49-F238E27FC236}">
                <a16:creationId xmlns:a16="http://schemas.microsoft.com/office/drawing/2014/main" id="{770277FA-9FE9-3898-DA71-61CB99AA3293}"/>
              </a:ext>
            </a:extLst>
          </p:cNvPr>
          <p:cNvSpPr txBox="1"/>
          <p:nvPr/>
        </p:nvSpPr>
        <p:spPr>
          <a:xfrm>
            <a:off x="-5539871" y="2102523"/>
            <a:ext cx="5548526" cy="1996362"/>
          </a:xfrm>
          <a:prstGeom prst="rect">
            <a:avLst/>
          </a:prstGeom>
        </p:spPr>
        <p:txBody>
          <a:bodyPr vert="horz" lIns="91434" tIns="45717" rIns="91434" bIns="45717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Gilroy" pitchFamily="2" charset="0"/>
                <a:ea typeface="+mj-ea"/>
                <a:cs typeface="+mj-cs"/>
              </a:defRPr>
            </a:lvl1pPr>
          </a:lstStyle>
          <a:p>
            <a:r>
              <a:rPr lang="ru-RU" sz="3200" dirty="0"/>
              <a:t>МОДУЛЬ ОРТОПЕДИИ </a:t>
            </a:r>
            <a:br>
              <a:rPr lang="ru-RU" sz="3200" dirty="0"/>
            </a:br>
            <a:r>
              <a:rPr lang="ru-RU" sz="3200" dirty="0"/>
              <a:t>И ПРЕДОПЕРАЦИОННОГО ПЛАНИРОВАНИЯ ЭНДОПРОТЕЗИРОВАНИЯ</a:t>
            </a:r>
            <a:endParaRPr lang="ru-RU" sz="1400" b="0" dirty="0"/>
          </a:p>
        </p:txBody>
      </p:sp>
      <p:pic>
        <p:nvPicPr>
          <p:cNvPr id="16" name="Picture 1" descr="page1image42185104">
            <a:extLst>
              <a:ext uri="{FF2B5EF4-FFF2-40B4-BE49-F238E27FC236}">
                <a16:creationId xmlns:a16="http://schemas.microsoft.com/office/drawing/2014/main" id="{42C16DF7-9AB3-8168-B274-3DDEE8DEF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631" y="224"/>
            <a:ext cx="7195669" cy="6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295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74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61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83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85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374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1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461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1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83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1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324D21A4-E9D9-515E-0ABB-71D76415F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41080"/>
              </p:ext>
            </p:extLst>
          </p:nvPr>
        </p:nvGraphicFramePr>
        <p:xfrm>
          <a:off x="408359" y="5097355"/>
          <a:ext cx="6618915" cy="149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6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351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A2A"/>
                          </a:solidFill>
                          <a:effectLst/>
                          <a:uLnTx/>
                          <a:uFillTx/>
                          <a:latin typeface="Gilroy" pitchFamily="2" charset="0"/>
                          <a:ea typeface="+mn-ea"/>
                          <a:cs typeface="+mn-cs"/>
                        </a:rPr>
                        <a:t>↘︎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Снижение нагрузки </a:t>
                      </a:r>
                      <a:b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на врачей </a:t>
                      </a:r>
                      <a:b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при планировании </a:t>
                      </a:r>
                      <a:b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операций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roy" pitchFamily="2" charset="0"/>
                        <a:ea typeface="+mn-ea"/>
                        <a:cs typeface="+mn-cs"/>
                      </a:endParaRPr>
                    </a:p>
                  </a:txBody>
                  <a:tcPr marL="0" marR="91431" marT="45717" marB="45717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A2A"/>
                          </a:solidFill>
                          <a:effectLst/>
                          <a:uLnTx/>
                          <a:uFillTx/>
                          <a:latin typeface="Gilroy" pitchFamily="2" charset="0"/>
                          <a:ea typeface="+mn-ea"/>
                          <a:cs typeface="+mn-cs"/>
                        </a:rPr>
                        <a:t>↘︎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Сокращение числа ревизионных (повторных) операций 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roy" pitchFamily="2" charset="0"/>
                        <a:ea typeface="+mn-ea"/>
                        <a:cs typeface="+mn-cs"/>
                      </a:endParaRPr>
                    </a:p>
                  </a:txBody>
                  <a:tcPr marL="216000" marR="91431" marT="45717" marB="45717">
                    <a:lnL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A2A"/>
                          </a:solidFill>
                          <a:effectLst/>
                          <a:uLnTx/>
                          <a:uFillTx/>
                          <a:latin typeface="Gilroy" pitchFamily="2" charset="0"/>
                          <a:ea typeface="+mn-ea"/>
                          <a:cs typeface="+mn-cs"/>
                        </a:rPr>
                        <a:t>↘︎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Сокращение длительности операций по эндопротезированию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roy" pitchFamily="2" charset="0"/>
                        <a:ea typeface="+mn-ea"/>
                        <a:cs typeface="+mn-cs"/>
                      </a:endParaRPr>
                    </a:p>
                  </a:txBody>
                  <a:tcPr marL="215980" marR="91431" marT="45717" marB="45717">
                    <a:lnL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B80730D-59EE-1DAA-7E73-5D185DDBB4C2}"/>
              </a:ext>
            </a:extLst>
          </p:cNvPr>
          <p:cNvSpPr/>
          <p:nvPr/>
        </p:nvSpPr>
        <p:spPr>
          <a:xfrm>
            <a:off x="408359" y="4864007"/>
            <a:ext cx="1850732" cy="288906"/>
          </a:xfrm>
          <a:prstGeom prst="rect">
            <a:avLst/>
          </a:prstGeom>
          <a:solidFill>
            <a:srgbClr val="F15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Gilroy" pitchFamily="2" charset="0"/>
              </a:rPr>
              <a:t>Ожидаемый эффект</a:t>
            </a:r>
          </a:p>
        </p:txBody>
      </p:sp>
      <p:grpSp>
        <p:nvGrpSpPr>
          <p:cNvPr id="14367" name="Группа 14">
            <a:extLst>
              <a:ext uri="{FF2B5EF4-FFF2-40B4-BE49-F238E27FC236}">
                <a16:creationId xmlns:a16="http://schemas.microsoft.com/office/drawing/2014/main" id="{8D3565D2-D7C6-0DE3-2E8D-E7DE3C617D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166293" y="1472445"/>
            <a:ext cx="3560204" cy="3587933"/>
            <a:chOff x="7190626" y="1338525"/>
            <a:chExt cx="4536552" cy="4569993"/>
          </a:xfrm>
        </p:grpSpPr>
        <p:pic>
          <p:nvPicPr>
            <p:cNvPr id="14368" name="Снимок экрана 2021-02-01 в 11.48.23.png" descr="Снимок экрана 2021-02-01 в 11.48.23.png">
              <a:extLst>
                <a:ext uri="{FF2B5EF4-FFF2-40B4-BE49-F238E27FC236}">
                  <a16:creationId xmlns:a16="http://schemas.microsoft.com/office/drawing/2014/main" id="{C55D4A06-58E9-7B46-5C02-AEB5AE823A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646" y="1338525"/>
              <a:ext cx="3378532" cy="2600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4369" name="Рисунок 7">
              <a:extLst>
                <a:ext uri="{FF2B5EF4-FFF2-40B4-BE49-F238E27FC236}">
                  <a16:creationId xmlns:a16="http://schemas.microsoft.com/office/drawing/2014/main" id="{2F650C1C-ECE0-D088-D12A-DC4A79D43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626" y="2869115"/>
              <a:ext cx="3316669" cy="255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70" name="TextBox 9">
              <a:extLst>
                <a:ext uri="{FF2B5EF4-FFF2-40B4-BE49-F238E27FC236}">
                  <a16:creationId xmlns:a16="http://schemas.microsoft.com/office/drawing/2014/main" id="{5F9EA9DC-D1EE-81A8-7BB6-974DCB153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2207" y="3939238"/>
              <a:ext cx="1414971" cy="470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/>
              <a:r>
                <a:rPr lang="ru-RU" altLang="ru-RU" sz="900">
                  <a:latin typeface="Gilroy" pitchFamily="2" charset="0"/>
                </a:rPr>
                <a:t>Тазобедренный сустав</a:t>
              </a:r>
            </a:p>
          </p:txBody>
        </p:sp>
        <p:sp>
          <p:nvSpPr>
            <p:cNvPr id="14371" name="TextBox 12">
              <a:extLst>
                <a:ext uri="{FF2B5EF4-FFF2-40B4-BE49-F238E27FC236}">
                  <a16:creationId xmlns:a16="http://schemas.microsoft.com/office/drawing/2014/main" id="{1F919C9D-7778-8DC5-CF62-5F62F62CC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4482" y="5398893"/>
              <a:ext cx="1036011" cy="5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ru-RU" altLang="ru-RU" sz="1000">
                  <a:latin typeface="Gilroy" pitchFamily="2" charset="0"/>
                </a:rPr>
                <a:t>Коленный </a:t>
              </a:r>
            </a:p>
            <a:p>
              <a:pPr eaLnBrk="1" hangingPunct="1"/>
              <a:r>
                <a:rPr lang="ru-RU" altLang="ru-RU" sz="1000">
                  <a:latin typeface="Gilroy" pitchFamily="2" charset="0"/>
                </a:rPr>
                <a:t>сустав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B83D4F-A8B5-2329-A5FB-BB3731AF1F5C}"/>
              </a:ext>
            </a:extLst>
          </p:cNvPr>
          <p:cNvSpPr txBox="1"/>
          <p:nvPr/>
        </p:nvSpPr>
        <p:spPr>
          <a:xfrm>
            <a:off x="8185014" y="702356"/>
            <a:ext cx="3541482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15A2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GILROY-MEDIUM" pitchFamily="2" charset="0"/>
              </a:rPr>
              <a:t>Разработано совместно </a:t>
            </a:r>
          </a:p>
          <a:p>
            <a:pPr algn="ctr"/>
            <a:r>
              <a:rPr lang="ru-RU" sz="2000" dirty="0">
                <a:latin typeface="GILROY-MEDIUM" pitchFamily="2" charset="0"/>
              </a:rPr>
              <a:t>с НМИЦТО </a:t>
            </a:r>
            <a:r>
              <a:rPr lang="ru-RU" sz="2000" dirty="0" err="1">
                <a:latin typeface="GILROY-MEDIUM" pitchFamily="2" charset="0"/>
              </a:rPr>
              <a:t>им.Р.Р.Вредена</a:t>
            </a:r>
            <a:endParaRPr lang="ru-RU" sz="2000" dirty="0">
              <a:latin typeface="GILROY-MEDIUM" pitchFamily="2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54E04DE-5A12-E757-57CB-806F065FD0EC}"/>
              </a:ext>
            </a:extLst>
          </p:cNvPr>
          <p:cNvGraphicFramePr>
            <a:graphicFrameLocks noGrp="1"/>
          </p:cNvGraphicFramePr>
          <p:nvPr/>
        </p:nvGraphicFramePr>
        <p:xfrm>
          <a:off x="7313887" y="5099117"/>
          <a:ext cx="4412610" cy="148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141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en-US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A2A"/>
                          </a:solidFill>
                          <a:effectLst/>
                          <a:uLnTx/>
                          <a:uFillTx/>
                          <a:latin typeface="Gilroy" pitchFamily="2" charset="0"/>
                          <a:ea typeface="+mn-ea"/>
                          <a:cs typeface="+mn-cs"/>
                        </a:rPr>
                        <a:t>100+</a:t>
                      </a:r>
                      <a:endParaRPr kumimoji="0" lang="ru-RU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15A2A"/>
                        </a:solidFill>
                        <a:effectLst/>
                        <a:uLnTx/>
                        <a:uFillTx/>
                        <a:latin typeface="Gilroy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Моделей </a:t>
                      </a:r>
                      <a:b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</a:b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эндопротезов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roy" pitchFamily="2" charset="0"/>
                        <a:ea typeface="+mn-ea"/>
                        <a:cs typeface="+mn-cs"/>
                      </a:endParaRPr>
                    </a:p>
                  </a:txBody>
                  <a:tcPr marL="216000" marR="91431" marT="45717" marB="45717">
                    <a:lnL w="12700" cap="flat" cmpd="sng" algn="ctr">
                      <a:solidFill>
                        <a:srgbClr val="F15A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15A2A"/>
                          </a:solidFill>
                          <a:effectLst/>
                          <a:uLnTx/>
                          <a:uFillTx/>
                          <a:latin typeface="Gilroy" pitchFamily="2" charset="0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Производителей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15A2A"/>
                        </a:buClr>
                        <a:buSzPct val="120000"/>
                        <a:buFont typeface="Helvetica"/>
                        <a:buNone/>
                        <a:tabLst/>
                        <a:defRPr/>
                      </a:pPr>
                      <a:r>
                        <a:rPr kumimoji="0" lang="ru-RU" sz="1200" b="0" i="1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в т.ч. Российские ТРЕК-Э, Композит, </a:t>
                      </a:r>
                      <a:r>
                        <a:rPr kumimoji="0" lang="ru-RU" sz="1200" b="0" i="1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Эндосервис</a:t>
                      </a:r>
                      <a:r>
                        <a:rPr kumimoji="0" lang="ru-RU" sz="1200" b="0" i="1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ilroy-Ligh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Gilroy-RegularItalic" pitchFamily="2" charset="0"/>
                        <a:ea typeface="+mn-ea"/>
                        <a:cs typeface="+mn-cs"/>
                      </a:endParaRPr>
                    </a:p>
                  </a:txBody>
                  <a:tcPr marL="215980" marR="91431" marT="45717" marB="45717">
                    <a:lnL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5A2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6365D9-B2B9-DD1C-E962-D6B8D7F92654}"/>
              </a:ext>
            </a:extLst>
          </p:cNvPr>
          <p:cNvSpPr/>
          <p:nvPr/>
        </p:nvSpPr>
        <p:spPr>
          <a:xfrm>
            <a:off x="10396787" y="4903163"/>
            <a:ext cx="1348430" cy="282630"/>
          </a:xfrm>
          <a:prstGeom prst="rect">
            <a:avLst/>
          </a:prstGeom>
          <a:solidFill>
            <a:srgbClr val="F15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Gilroy" pitchFamily="2" charset="0"/>
              </a:rPr>
              <a:t>Оцифровано</a:t>
            </a:r>
          </a:p>
        </p:txBody>
      </p:sp>
      <p:sp>
        <p:nvSpPr>
          <p:cNvPr id="14419" name="TextBox 14418">
            <a:extLst>
              <a:ext uri="{FF2B5EF4-FFF2-40B4-BE49-F238E27FC236}">
                <a16:creationId xmlns:a16="http://schemas.microsoft.com/office/drawing/2014/main" id="{B3494880-19BF-8882-E0B6-5FEBD8A96F93}"/>
              </a:ext>
            </a:extLst>
          </p:cNvPr>
          <p:cNvSpPr txBox="1"/>
          <p:nvPr/>
        </p:nvSpPr>
        <p:spPr>
          <a:xfrm>
            <a:off x="315397" y="784520"/>
            <a:ext cx="6352494" cy="480100"/>
          </a:xfrm>
          <a:prstGeom prst="rect">
            <a:avLst/>
          </a:prstGeom>
        </p:spPr>
        <p:txBody>
          <a:bodyPr vert="horz" lIns="45000" tIns="45717" rIns="91434" bIns="45717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tabLst>
                <a:tab pos="0" algn="l"/>
              </a:tabLst>
              <a:defRPr sz="2800">
                <a:latin typeface="GILROY-MEDIUM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Функциональные возможности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15A54-3DD9-DBBA-4A65-996DF899BE8D}"/>
              </a:ext>
            </a:extLst>
          </p:cNvPr>
          <p:cNvSpPr txBox="1"/>
          <p:nvPr/>
        </p:nvSpPr>
        <p:spPr>
          <a:xfrm>
            <a:off x="328197" y="1371652"/>
            <a:ext cx="786721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3" indent="-342883">
              <a:spcAft>
                <a:spcPts val="900"/>
              </a:spcAft>
              <a:buClr>
                <a:srgbClr val="F15A2D"/>
              </a:buClr>
              <a:buFont typeface="Wingdings" pitchFamily="2" charset="2"/>
              <a:buChar char="ü"/>
            </a:pPr>
            <a:r>
              <a:rPr lang="ru-RU" sz="20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и количественный анализ </a:t>
            </a:r>
            <a:br>
              <a:rPr lang="ru-RU" sz="20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err="1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рентгеноморфометрические</a:t>
            </a:r>
            <a:r>
              <a:rPr lang="ru-RU" sz="12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измерения</a:t>
            </a:r>
          </a:p>
          <a:p>
            <a:pPr marL="342883" indent="-342883">
              <a:spcAft>
                <a:spcPts val="900"/>
              </a:spcAft>
              <a:buClr>
                <a:srgbClr val="F15A2D"/>
              </a:buClr>
              <a:buFont typeface="Wingdings" pitchFamily="2" charset="2"/>
              <a:buChar char="ü"/>
            </a:pPr>
            <a:r>
              <a:rPr lang="ru-RU" sz="20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эндопротеза тазобедренного и коленного суставов  с помощью цифровых шаблонов</a:t>
            </a:r>
          </a:p>
          <a:p>
            <a:pPr marL="342883" indent="-342883">
              <a:spcAft>
                <a:spcPts val="900"/>
              </a:spcAft>
              <a:buClr>
                <a:srgbClr val="F15A2D"/>
              </a:buClr>
              <a:buFont typeface="Wingdings" pitchFamily="2" charset="2"/>
              <a:buChar char="ü"/>
            </a:pPr>
            <a:r>
              <a:rPr lang="ru-RU" sz="20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Оцифрованная библиотека шаблонов эндопротезов</a:t>
            </a:r>
          </a:p>
          <a:p>
            <a:pPr marL="342883" indent="-342883">
              <a:spcAft>
                <a:spcPts val="900"/>
              </a:spcAft>
              <a:buClr>
                <a:srgbClr val="F15A2D"/>
              </a:buClr>
              <a:buFont typeface="Wingdings" pitchFamily="2" charset="2"/>
              <a:buChar char="ü"/>
            </a:pPr>
            <a:r>
              <a:rPr lang="ru-RU" sz="20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Пополнение библиотеки по растровым и векторным шаблонам</a:t>
            </a:r>
          </a:p>
          <a:p>
            <a:pPr marL="342883" indent="-342883">
              <a:spcAft>
                <a:spcPts val="900"/>
              </a:spcAft>
              <a:buClr>
                <a:srgbClr val="F15A2D"/>
              </a:buClr>
              <a:buFont typeface="Wingdings" pitchFamily="2" charset="2"/>
              <a:buChar char="ü"/>
            </a:pPr>
            <a:r>
              <a:rPr lang="ru-RU" sz="2000" dirty="0">
                <a:latin typeface="Gilro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специализированных протоколов с результатами подбора эндопротеза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567E5-33F6-095C-72AE-249F111EE8B3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6493D1C-8543-5EA0-267C-9BABF211389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!!Номер слайда">
            <a:extLst>
              <a:ext uri="{FF2B5EF4-FFF2-40B4-BE49-F238E27FC236}">
                <a16:creationId xmlns:a16="http://schemas.microsoft.com/office/drawing/2014/main" id="{ABBB3A0D-27BE-3365-7940-F4C5F81583F8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3</a:t>
            </a:fld>
            <a:endParaRPr lang="ru-RU" sz="1050" dirty="0">
              <a:latin typeface="Gilroy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6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6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6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  <p:bldP spid="8" grpId="0" animBg="1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D081D-286F-A718-2B12-4629621B7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C77172B7-1857-183F-41B8-A92B920D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114570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800" dirty="0">
                <a:latin typeface="GILROY-MEDIUM" pitchFamily="2" charset="0"/>
              </a:rPr>
              <a:t>Аналоги</a:t>
            </a:r>
            <a:endParaRPr lang="ru-RU" sz="1800" dirty="0">
              <a:latin typeface="GILROY-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B40ED-8387-8634-0591-9AF64A85B32B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DA5444E-65B9-A7FC-12A0-8DEFF8E7C62E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D8977E78-40B0-BD19-B984-DED376A5EA45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4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E3A0C771-6B9F-FD55-1B3A-5DCE2168D849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B75F865-F827-A347-BD65-2A8C7288F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93683"/>
              </p:ext>
            </p:extLst>
          </p:nvPr>
        </p:nvGraphicFramePr>
        <p:xfrm>
          <a:off x="407988" y="1389888"/>
          <a:ext cx="11319191" cy="47421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99732">
                  <a:extLst>
                    <a:ext uri="{9D8B030D-6E8A-4147-A177-3AD203B41FA5}">
                      <a16:colId xmlns:a16="http://schemas.microsoft.com/office/drawing/2014/main" val="3602064145"/>
                    </a:ext>
                  </a:extLst>
                </a:gridCol>
                <a:gridCol w="4447032">
                  <a:extLst>
                    <a:ext uri="{9D8B030D-6E8A-4147-A177-3AD203B41FA5}">
                      <a16:colId xmlns:a16="http://schemas.microsoft.com/office/drawing/2014/main" val="327589154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530919295"/>
                    </a:ext>
                  </a:extLst>
                </a:gridCol>
                <a:gridCol w="938784">
                  <a:extLst>
                    <a:ext uri="{9D8B030D-6E8A-4147-A177-3AD203B41FA5}">
                      <a16:colId xmlns:a16="http://schemas.microsoft.com/office/drawing/2014/main" val="3150905348"/>
                    </a:ext>
                  </a:extLst>
                </a:gridCol>
                <a:gridCol w="914886">
                  <a:extLst>
                    <a:ext uri="{9D8B030D-6E8A-4147-A177-3AD203B41FA5}">
                      <a16:colId xmlns:a16="http://schemas.microsoft.com/office/drawing/2014/main" val="1116014621"/>
                    </a:ext>
                  </a:extLst>
                </a:gridCol>
                <a:gridCol w="743226">
                  <a:extLst>
                    <a:ext uri="{9D8B030D-6E8A-4147-A177-3AD203B41FA5}">
                      <a16:colId xmlns:a16="http://schemas.microsoft.com/office/drawing/2014/main" val="3640210307"/>
                    </a:ext>
                  </a:extLst>
                </a:gridCol>
                <a:gridCol w="1042512">
                  <a:extLst>
                    <a:ext uri="{9D8B030D-6E8A-4147-A177-3AD203B41FA5}">
                      <a16:colId xmlns:a16="http://schemas.microsoft.com/office/drawing/2014/main" val="2643918121"/>
                    </a:ext>
                  </a:extLst>
                </a:gridCol>
                <a:gridCol w="1004219">
                  <a:extLst>
                    <a:ext uri="{9D8B030D-6E8A-4147-A177-3AD203B41FA5}">
                      <a16:colId xmlns:a16="http://schemas.microsoft.com/office/drawing/2014/main" val="3778126066"/>
                    </a:ext>
                  </a:extLst>
                </a:gridCol>
              </a:tblGrid>
              <a:tr h="19029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7251" marR="57251" marT="0" marB="0" anchor="ctr"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Параметр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Модуль эндопротезирования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Зарубежные</a:t>
                      </a: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Российские</a:t>
                      </a: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/>
                </a:tc>
                <a:extLst>
                  <a:ext uri="{0D108BD9-81ED-4DB2-BD59-A6C34878D82A}">
                    <a16:rowId xmlns:a16="http://schemas.microsoft.com/office/drawing/2014/main" val="1941730571"/>
                  </a:ext>
                </a:extLst>
              </a:tr>
              <a:tr h="534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7251" marR="57251" marT="0" marB="0"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Materialize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Orthoview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mediCAD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 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Brainlab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Гаммамед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1</a:t>
                      </a:r>
                      <a:endParaRPr lang="ru-RU" sz="1200" b="0" baseline="300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Архимед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2</a:t>
                      </a:r>
                      <a:endParaRPr lang="ru-RU" sz="1200" b="0" baseline="300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B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0040944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7251" marR="57251" marT="0" marB="0" anchor="ctr"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Интеграция с электронными шаблонами протезов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T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81413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Поддержка шаблонов отечественных производителей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10274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Автоматическое предложение оптимального положения центра сустава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88228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Определение разницы длин ног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858989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Специализированные измерения для эндопротезирования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Частично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Частично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12008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Специализированные измерения для эндопротезирования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544442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Русскоязычный интерфейс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1855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Российское программное обеспечение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101849"/>
                  </a:ext>
                </a:extLst>
              </a:tr>
              <a:tr h="446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7251" marR="572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Компонент мультимодального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просмотровщика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R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lnL w="19050" cap="flat" cmpd="sng" algn="ctr">
                      <a:solidFill>
                        <a:srgbClr val="F25A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Gilroy" pitchFamily="2" charset="0"/>
                        </a:rPr>
                        <a:t>Нет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Gilroy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51" marR="5725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348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978174-9DFE-7609-D973-9E1965CA1043}"/>
              </a:ext>
            </a:extLst>
          </p:cNvPr>
          <p:cNvSpPr txBox="1"/>
          <p:nvPr/>
        </p:nvSpPr>
        <p:spPr>
          <a:xfrm>
            <a:off x="407988" y="6227610"/>
            <a:ext cx="64892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baseline="30000" dirty="0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1</a:t>
            </a:r>
            <a:r>
              <a:rPr lang="ru-RU" sz="1050" i="1" dirty="0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 Программное обеспечение «</a:t>
            </a:r>
            <a:r>
              <a:rPr lang="ru-RU" sz="1050" i="1" dirty="0" err="1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Гаммамед</a:t>
            </a:r>
            <a:r>
              <a:rPr lang="ru-RU" sz="1050" i="1" dirty="0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 АРМ Врача-Диагноста Для Работы С 2D Изображениями»</a:t>
            </a:r>
          </a:p>
          <a:p>
            <a:r>
              <a:rPr lang="ru-RU" sz="1050" i="1" baseline="30000" dirty="0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2</a:t>
            </a:r>
            <a:r>
              <a:rPr lang="ru-RU" sz="1050" i="1" dirty="0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 Программное обеспечение «Архимед </a:t>
            </a:r>
            <a:r>
              <a:rPr lang="ru-RU" sz="1050" i="1" dirty="0" err="1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Плюc</a:t>
            </a:r>
            <a:r>
              <a:rPr lang="ru-RU" sz="1050" i="1" dirty="0">
                <a:solidFill>
                  <a:schemeClr val="bg1">
                    <a:lumMod val="75000"/>
                  </a:schemeClr>
                </a:solidFill>
                <a:effectLst/>
                <a:latin typeface="Gilroy-RegularItalic" pitchFamily="2" charset="0"/>
              </a:rPr>
              <a:t>»</a:t>
            </a:r>
            <a:endParaRPr lang="ru-RU" sz="1050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79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100"/>
                                            <p:tgtEl>
                                              <p:spTgt spid="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9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F5B7B-75FD-B58B-6243-EFD03F020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D3701BD4-7FA7-FAE8-0C35-53731425D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114570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800" dirty="0">
                <a:latin typeface="GILROY-MEDIUM" pitchFamily="2" charset="0"/>
              </a:rPr>
              <a:t>РТК Радиология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9BC1D2-F1B4-3F9C-0A66-6A9F26D00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8" y="1825625"/>
            <a:ext cx="11411781" cy="1801995"/>
          </a:xfrm>
        </p:spPr>
        <p:txBody>
          <a:bodyPr vert="horz" lIns="90000" tIns="22860" rIns="45720" bIns="22860" rtlCol="0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dirty="0">
                <a:effectLst/>
                <a:latin typeface="Gilroy" pitchFamily="2" charset="0"/>
              </a:rPr>
              <a:t>Российский разработчик программного обеспечения.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dirty="0">
                <a:effectLst/>
                <a:latin typeface="Gilroy" pitchFamily="2" charset="0"/>
              </a:rPr>
              <a:t>Специализация – создание и внедрение в регионах России цифровых платформ и ИТ-решений для здравоохранения муниципального, регионального и федерального уровней.</a:t>
            </a:r>
            <a:endParaRPr lang="ru-RU" sz="2400" dirty="0">
              <a:latin typeface="Gilro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39630F-6296-235E-D25F-3EC25BC668E2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6" name="!!Номер слайда">
            <a:extLst>
              <a:ext uri="{FF2B5EF4-FFF2-40B4-BE49-F238E27FC236}">
                <a16:creationId xmlns:a16="http://schemas.microsoft.com/office/drawing/2014/main" id="{E0F1B9AD-25A5-B7A8-F7D7-2A907B7A9D97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5</a:t>
            </a:fld>
            <a:endParaRPr lang="ru-RU" sz="1050" dirty="0">
              <a:latin typeface="Gilroy" pitchFamily="2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9AD8082-4133-F863-7832-D72DCA55D024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Текст 2">
            <a:extLst>
              <a:ext uri="{FF2B5EF4-FFF2-40B4-BE49-F238E27FC236}">
                <a16:creationId xmlns:a16="http://schemas.microsoft.com/office/drawing/2014/main" id="{E168176E-0D99-0D44-2EF1-A97B889827E3}"/>
              </a:ext>
            </a:extLst>
          </p:cNvPr>
          <p:cNvSpPr txBox="1">
            <a:spLocks/>
          </p:cNvSpPr>
          <p:nvPr/>
        </p:nvSpPr>
        <p:spPr>
          <a:xfrm>
            <a:off x="1951708" y="4392734"/>
            <a:ext cx="3274884" cy="204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ru-RU" sz="7200" dirty="0">
                <a:solidFill>
                  <a:srgbClr val="F25A28"/>
                </a:solidFill>
                <a:latin typeface="Gilroy" pitchFamily="2" charset="0"/>
              </a:rPr>
              <a:t>30+</a:t>
            </a:r>
            <a:br>
              <a:rPr lang="ru-RU" sz="2800" b="1" dirty="0">
                <a:latin typeface="Gilroy" pitchFamily="2" charset="0"/>
              </a:rPr>
            </a:br>
            <a:r>
              <a:rPr lang="ru-RU" sz="1600" dirty="0">
                <a:solidFill>
                  <a:srgbClr val="000000"/>
                </a:solidFill>
                <a:latin typeface="Gilroy-Light"/>
                <a:sym typeface="Gilroy Light"/>
              </a:rPr>
              <a:t>разработчиков в штате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E37A1607-2D0A-A9D9-CDE3-6989BAF204F7}"/>
              </a:ext>
            </a:extLst>
          </p:cNvPr>
          <p:cNvSpPr txBox="1">
            <a:spLocks/>
          </p:cNvSpPr>
          <p:nvPr/>
        </p:nvSpPr>
        <p:spPr>
          <a:xfrm>
            <a:off x="5077927" y="4402075"/>
            <a:ext cx="3274884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720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100</a:t>
            </a:r>
            <a:r>
              <a:rPr lang="ru-RU" sz="2800" dirty="0">
                <a:solidFill>
                  <a:srgbClr val="F25A28"/>
                </a:solidFill>
              </a:rPr>
              <a:t>%</a:t>
            </a:r>
            <a:br>
              <a:rPr lang="ru-RU" sz="2800" b="1" dirty="0"/>
            </a:br>
            <a:r>
              <a:rPr lang="ru-RU" sz="1600" dirty="0"/>
              <a:t>собственная разработка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C0F81B0-7FDF-C4CB-7EB6-552B1F9D0296}"/>
              </a:ext>
            </a:extLst>
          </p:cNvPr>
          <p:cNvSpPr txBox="1">
            <a:spLocks/>
          </p:cNvSpPr>
          <p:nvPr/>
        </p:nvSpPr>
        <p:spPr>
          <a:xfrm>
            <a:off x="314266" y="4402074"/>
            <a:ext cx="3274884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12</a:t>
            </a:r>
            <a:br>
              <a:rPr lang="ru-RU" sz="2800" b="1" dirty="0"/>
            </a:br>
            <a:r>
              <a:rPr lang="ru-RU" sz="1600" dirty="0"/>
              <a:t>лет на рынке</a:t>
            </a:r>
          </a:p>
        </p:txBody>
      </p:sp>
      <p:pic>
        <p:nvPicPr>
          <p:cNvPr id="9" name="QR_film">
            <a:extLst>
              <a:ext uri="{FF2B5EF4-FFF2-40B4-BE49-F238E27FC236}">
                <a16:creationId xmlns:a16="http://schemas.microsoft.com/office/drawing/2014/main" id="{D79573D4-024D-0BD3-E685-89EED067E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588" y="4457002"/>
            <a:ext cx="1885591" cy="20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85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4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4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6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  <p:bldP spid="4" grpId="0" build="p"/>
          <p:bldP spid="7" grpId="0" build="p" animBg="1"/>
          <p:bldP spid="8" grpId="0" build="p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4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4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56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100"/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1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  <p:bldP spid="4" grpId="0" build="p"/>
          <p:bldP spid="7" grpId="0" build="p" animBg="1"/>
          <p:bldP spid="8" grpId="0" build="p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114570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800" dirty="0">
                <a:latin typeface="GILROY-MEDIUM" pitchFamily="2" charset="0"/>
              </a:rPr>
              <a:t>Наши партнеры</a:t>
            </a:r>
            <a:endParaRPr lang="ru-RU" sz="1800" dirty="0">
              <a:latin typeface="GILROY-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D6057-68B9-8EB4-9DEB-7CD45A3BBF9B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!!Номер слайда">
            <a:extLst>
              <a:ext uri="{FF2B5EF4-FFF2-40B4-BE49-F238E27FC236}">
                <a16:creationId xmlns:a16="http://schemas.microsoft.com/office/drawing/2014/main" id="{706DC786-E337-0891-AD84-5214311CD580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6</a:t>
            </a:fld>
            <a:endParaRPr lang="ru-RU" sz="1050" dirty="0">
              <a:latin typeface="Gilroy" pitchFamily="2" charset="0"/>
            </a:endParaRP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id="{29E940B6-5A36-4D51-7E14-288E8C06482C}"/>
              </a:ext>
            </a:extLst>
          </p:cNvPr>
          <p:cNvSpPr txBox="1"/>
          <p:nvPr/>
        </p:nvSpPr>
        <p:spPr>
          <a:xfrm>
            <a:off x="6949419" y="1536017"/>
            <a:ext cx="10045348" cy="1007796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FBF9B2-EC7D-9B15-EB40-A48AC3BD5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094"/>
          <a:stretch/>
        </p:blipFill>
        <p:spPr>
          <a:xfrm>
            <a:off x="268230" y="1732057"/>
            <a:ext cx="2220138" cy="123547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791C439-7DB4-35F7-FB3C-3205666BE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2813" y="1813897"/>
            <a:ext cx="4823087" cy="1071797"/>
          </a:xfrm>
          <a:prstGeom prst="rect">
            <a:avLst/>
          </a:prstGeom>
        </p:spPr>
      </p:pic>
      <p:sp>
        <p:nvSpPr>
          <p:cNvPr id="18" name="Объект 2">
            <a:extLst>
              <a:ext uri="{FF2B5EF4-FFF2-40B4-BE49-F238E27FC236}">
                <a16:creationId xmlns:a16="http://schemas.microsoft.com/office/drawing/2014/main" id="{E3329EE3-047C-7530-E35D-9085EAA0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8" y="3169065"/>
            <a:ext cx="5780602" cy="3336666"/>
          </a:xfrm>
        </p:spPr>
        <p:txBody>
          <a:bodyPr vert="horz" lIns="90000" tIns="22860" rIns="45720" bIns="22860" rtlCol="0"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b="1" dirty="0">
                <a:effectLst/>
                <a:latin typeface="Gilroy" pitchFamily="2" charset="0"/>
              </a:rPr>
              <a:t>ФГБУ «НМИЦТО </a:t>
            </a:r>
            <a:r>
              <a:rPr lang="ru-RU" sz="2400" b="1" dirty="0" err="1">
                <a:effectLst/>
                <a:latin typeface="Gilroy" pitchFamily="2" charset="0"/>
              </a:rPr>
              <a:t>им.Р.Р.Вредена</a:t>
            </a:r>
            <a:r>
              <a:rPr lang="ru-RU" sz="2400" b="1" dirty="0">
                <a:effectLst/>
                <a:latin typeface="Gilroy" pitchFamily="2" charset="0"/>
              </a:rPr>
              <a:t>» Минздрава России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dirty="0">
                <a:latin typeface="Gilroy" pitchFamily="2" charset="0"/>
              </a:rPr>
              <a:t>Один из ведущих экспертных центров страны в области травматологии и ортопедии с многолетней историей.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dirty="0">
                <a:effectLst/>
                <a:latin typeface="Gilroy" pitchFamily="2" charset="0"/>
              </a:rPr>
              <a:t>Оказана консультативная и методическая поддержка при разработке проекта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None/>
            </a:pPr>
            <a:r>
              <a:rPr lang="ru-RU" sz="2400" dirty="0">
                <a:latin typeface="Gilroy" pitchFamily="2" charset="0"/>
              </a:rPr>
              <a:t>Проведены клинических испытания медицинского изделия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D4EB16FA-0672-36FE-8ACA-8B39346C5007}"/>
              </a:ext>
            </a:extLst>
          </p:cNvPr>
          <p:cNvSpPr txBox="1">
            <a:spLocks/>
          </p:cNvSpPr>
          <p:nvPr/>
        </p:nvSpPr>
        <p:spPr>
          <a:xfrm>
            <a:off x="6411398" y="3171530"/>
            <a:ext cx="5315782" cy="3336666"/>
          </a:xfrm>
          <a:prstGeom prst="rect">
            <a:avLst/>
          </a:prstGeom>
        </p:spPr>
        <p:txBody>
          <a:bodyPr vert="horz" lIns="90000" tIns="22860" rIns="45720" bIns="2286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Font typeface="Arial" panose="020B0604020202020204" pitchFamily="34" charset="0"/>
              <a:buNone/>
            </a:pPr>
            <a:r>
              <a:rPr lang="ru-RU" sz="2200" b="1" dirty="0">
                <a:latin typeface="Gilroy" pitchFamily="2" charset="0"/>
              </a:rPr>
              <a:t>РФРИТ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Clr>
                <a:srgbClr val="F25A2B"/>
              </a:buClr>
              <a:buFont typeface="Arial" panose="020B0604020202020204" pitchFamily="34" charset="0"/>
              <a:buNone/>
            </a:pPr>
            <a:r>
              <a:rPr lang="ru-RU" sz="2200" dirty="0">
                <a:latin typeface="Gilroy" pitchFamily="2" charset="0"/>
              </a:rPr>
              <a:t>Разработка проекта </a:t>
            </a:r>
            <a:br>
              <a:rPr lang="ru-RU" sz="2200" dirty="0">
                <a:latin typeface="Gilroy" pitchFamily="2" charset="0"/>
              </a:rPr>
            </a:br>
            <a:r>
              <a:rPr lang="ru-RU" sz="2200" dirty="0">
                <a:latin typeface="Gilroy" pitchFamily="2" charset="0"/>
              </a:rPr>
              <a:t>была поддержана грантом</a:t>
            </a:r>
          </a:p>
        </p:txBody>
      </p:sp>
    </p:spTree>
    <p:extLst>
      <p:ext uri="{BB962C8B-B14F-4D97-AF65-F5344CB8AC3E}">
        <p14:creationId xmlns:p14="http://schemas.microsoft.com/office/powerpoint/2010/main" val="23464515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"/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"/>
                                            <p:tgtEl>
                                              <p:spTgt spid="1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00"/>
                                            <p:tgtEl>
                                              <p:spTgt spid="1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270"/>
                                </p:stCondLst>
                                <p:childTnLst>
                                  <p:par>
                                    <p:cTn id="3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7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1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8" grpId="0" uiExpand="1" build="p"/>
          <p:bldP spid="20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100"/>
                                            <p:tgtEl>
                                              <p:spTgt spid="1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97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100"/>
                                            <p:tgtEl>
                                              <p:spTgt spid="1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100"/>
                                            <p:tgtEl>
                                              <p:spTgt spid="1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270"/>
                                </p:stCondLst>
                                <p:childTnLst>
                                  <p:par>
                                    <p:cTn id="31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77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1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91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100"/>
                                            <p:tgtEl>
                                              <p:spTgt spid="2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8" grpId="0" uiExpand="1" build="p"/>
          <p:bldP spid="20" grpId="0" uiExpand="1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D77B-4153-C95A-BEE2-203061BAD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266" y="489401"/>
            <a:ext cx="1020133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latin typeface="GILROY-MEDIUM" pitchFamily="2" charset="0"/>
              </a:rPr>
              <a:t>Ключевые показатели РТК Радиология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E9E866-BC31-3A74-8214-2A447AA1064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762516" y="2008688"/>
            <a:ext cx="5181600" cy="2049462"/>
          </a:xfrm>
        </p:spPr>
        <p:txBody>
          <a:bodyPr>
            <a:normAutofit/>
          </a:bodyPr>
          <a:lstStyle/>
          <a:p>
            <a:pPr marL="457200" lvl="1" indent="0" algn="l">
              <a:buNone/>
            </a:pPr>
            <a:r>
              <a:rPr lang="ru-RU" sz="7200" dirty="0">
                <a:solidFill>
                  <a:srgbClr val="F25A28"/>
                </a:solidFill>
                <a:latin typeface="Gilroy" pitchFamily="2" charset="0"/>
              </a:rPr>
              <a:t>3+</a:t>
            </a:r>
            <a:r>
              <a:rPr lang="ru-RU" sz="2800" dirty="0">
                <a:solidFill>
                  <a:srgbClr val="F25A28"/>
                </a:solidFill>
                <a:latin typeface="Gilroy" pitchFamily="2" charset="0"/>
              </a:rPr>
              <a:t>тысячи</a:t>
            </a:r>
            <a:br>
              <a:rPr lang="ru-RU" sz="2800" b="1" dirty="0">
                <a:latin typeface="Gilroy" pitchFamily="2" charset="0"/>
              </a:rPr>
            </a:br>
            <a:r>
              <a:rPr lang="ru-RU" sz="1600" dirty="0">
                <a:solidFill>
                  <a:srgbClr val="000000"/>
                </a:solidFill>
                <a:latin typeface="Gilroy-Light"/>
                <a:sym typeface="Gilroy Light"/>
              </a:rPr>
              <a:t>медицинских организаций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3AE5F59E-850B-A570-61CD-EC8EEF2D0D9A}"/>
              </a:ext>
            </a:extLst>
          </p:cNvPr>
          <p:cNvSpPr txBox="1">
            <a:spLocks/>
          </p:cNvSpPr>
          <p:nvPr/>
        </p:nvSpPr>
        <p:spPr>
          <a:xfrm>
            <a:off x="3762516" y="4121380"/>
            <a:ext cx="5181600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720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63+</a:t>
            </a:r>
            <a:r>
              <a:rPr lang="ru-RU" sz="2800" dirty="0">
                <a:solidFill>
                  <a:srgbClr val="F25A28"/>
                </a:solidFill>
              </a:rPr>
              <a:t>миллионов</a:t>
            </a:r>
            <a:br>
              <a:rPr lang="ru-RU" sz="2800" dirty="0">
                <a:solidFill>
                  <a:srgbClr val="F25A28"/>
                </a:solidFill>
              </a:rPr>
            </a:br>
            <a:r>
              <a:rPr lang="ru-RU" sz="1600" dirty="0"/>
              <a:t>проведенных исследований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C9E3EB5A-D72F-BE5F-C0B0-EBC2F819FBE2}"/>
              </a:ext>
            </a:extLst>
          </p:cNvPr>
          <p:cNvSpPr txBox="1">
            <a:spLocks/>
          </p:cNvSpPr>
          <p:nvPr/>
        </p:nvSpPr>
        <p:spPr>
          <a:xfrm>
            <a:off x="314266" y="4121380"/>
            <a:ext cx="4749868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100+</a:t>
            </a:r>
            <a:r>
              <a:rPr lang="ru-RU" sz="2800" dirty="0">
                <a:solidFill>
                  <a:srgbClr val="F25A28"/>
                </a:solidFill>
              </a:rPr>
              <a:t>тысяч</a:t>
            </a:r>
            <a:br>
              <a:rPr lang="ru-RU" sz="2800" b="1" dirty="0"/>
            </a:br>
            <a:r>
              <a:rPr lang="ru-RU" sz="1600" dirty="0"/>
              <a:t>активных пользователей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9E7A2AA-F102-D36B-C74C-3CCF4E14D2F1}"/>
              </a:ext>
            </a:extLst>
          </p:cNvPr>
          <p:cNvSpPr txBox="1">
            <a:spLocks/>
          </p:cNvSpPr>
          <p:nvPr/>
        </p:nvSpPr>
        <p:spPr>
          <a:xfrm>
            <a:off x="7642498" y="4121380"/>
            <a:ext cx="5181600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720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12+</a:t>
            </a:r>
            <a:r>
              <a:rPr lang="ru-RU" sz="2800" dirty="0">
                <a:solidFill>
                  <a:srgbClr val="F25A28"/>
                </a:solidFill>
              </a:rPr>
              <a:t>миллиардов</a:t>
            </a:r>
            <a:br>
              <a:rPr lang="ru-RU" sz="2800" b="1" dirty="0"/>
            </a:br>
            <a:r>
              <a:rPr lang="ru-RU" sz="1600" dirty="0"/>
              <a:t>медицинских изображений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BC497E10-40F5-4850-D7D9-5369A57E383B}"/>
              </a:ext>
            </a:extLst>
          </p:cNvPr>
          <p:cNvSpPr txBox="1">
            <a:spLocks/>
          </p:cNvSpPr>
          <p:nvPr/>
        </p:nvSpPr>
        <p:spPr>
          <a:xfrm>
            <a:off x="7642498" y="2018029"/>
            <a:ext cx="5181600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45720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5+</a:t>
            </a:r>
            <a:r>
              <a:rPr lang="ru-RU" sz="2800" dirty="0">
                <a:solidFill>
                  <a:srgbClr val="F25A28"/>
                </a:solidFill>
              </a:rPr>
              <a:t>тысяч</a:t>
            </a:r>
            <a:br>
              <a:rPr lang="ru-RU" sz="2800" b="1" dirty="0"/>
            </a:br>
            <a:r>
              <a:rPr lang="ru-RU" sz="1600" dirty="0"/>
              <a:t>единиц техники подключено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26B931CB-417E-BD31-4743-714447ADEA3D}"/>
              </a:ext>
            </a:extLst>
          </p:cNvPr>
          <p:cNvSpPr txBox="1">
            <a:spLocks/>
          </p:cNvSpPr>
          <p:nvPr/>
        </p:nvSpPr>
        <p:spPr>
          <a:xfrm>
            <a:off x="314266" y="2018028"/>
            <a:ext cx="4749868" cy="20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tIns="45718" rIns="45718" bIns="45718">
            <a:normAutofit/>
          </a:bodyPr>
          <a:lstStyle>
            <a:lvl1pPr marL="228600" marR="0" indent="-2286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1pPr>
            <a:lvl2pPr marL="736600" marR="0" indent="-2794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2pPr>
            <a:lvl3pPr marL="1273627" marR="0" indent="-359227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3pPr>
            <a:lvl4pPr marL="1790700" marR="0" indent="-41910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4pPr>
            <a:lvl5pPr marL="2331720" marR="0" indent="-502920" algn="just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15B2C"/>
              </a:buClr>
              <a:buSzPct val="100000"/>
              <a:buFontTx/>
              <a:buChar char="▪"/>
              <a:tabLst/>
              <a:defRPr sz="2200" b="0" i="0" u="none" strike="noStrike" cap="none" spc="0" baseline="0"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 Light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lvl="1" indent="0" algn="l" hangingPunct="1">
              <a:buFontTx/>
              <a:buNone/>
            </a:pPr>
            <a:r>
              <a:rPr lang="ru-RU" sz="7200" dirty="0">
                <a:solidFill>
                  <a:srgbClr val="F25A28"/>
                </a:solidFill>
              </a:rPr>
              <a:t>48</a:t>
            </a:r>
            <a:br>
              <a:rPr lang="ru-RU" sz="2800" b="1" dirty="0"/>
            </a:br>
            <a:r>
              <a:rPr lang="ru-RU" sz="1600" dirty="0"/>
              <a:t>регионов внедрения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C6FA208-DA38-F40A-9F54-C4914069B117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4EEDE3-38DB-A282-0792-19C37B59D84E}"/>
              </a:ext>
            </a:extLst>
          </p:cNvPr>
          <p:cNvSpPr txBox="1"/>
          <p:nvPr/>
        </p:nvSpPr>
        <p:spPr>
          <a:xfrm>
            <a:off x="314266" y="214683"/>
            <a:ext cx="61000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510722E4-B94B-99B2-EC8B-BF75B5461C78}"/>
              </a:ext>
            </a:extLst>
          </p:cNvPr>
          <p:cNvSpPr txBox="1">
            <a:spLocks/>
          </p:cNvSpPr>
          <p:nvPr/>
        </p:nvSpPr>
        <p:spPr>
          <a:xfrm>
            <a:off x="11262361" y="214683"/>
            <a:ext cx="558542" cy="2616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 smtClean="0">
                <a:latin typeface="Gilroy" pitchFamily="2" charset="0"/>
              </a:rPr>
              <a:pPr algn="r"/>
              <a:t>7</a:t>
            </a:fld>
            <a:endParaRPr lang="ru-RU" sz="1050" dirty="0">
              <a:latin typeface="Gilro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766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8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7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"/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6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"/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9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"/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  <p:bldP spid="5" grpId="0" uiExpand="1" build="p" animBg="1"/>
          <p:bldP spid="7" grpId="0" uiExpand="1" build="p" animBg="1"/>
          <p:bldP spid="8" grpId="0" build="p" animBg="1"/>
          <p:bldP spid="9" grpId="0" build="p" animBg="1"/>
          <p:bldP spid="6" grpId="0" build="p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6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8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7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100"/>
                                            <p:tgtEl>
                                              <p:spTgt spid="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100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6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100"/>
                                            <p:tgtEl>
                                              <p:spTgt spid="5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1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89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100"/>
                                            <p:tgtEl>
                                              <p:spTgt spid="8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1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build="p"/>
          <p:bldP spid="5" grpId="0" uiExpand="1" build="p" animBg="1"/>
          <p:bldP spid="7" grpId="0" uiExpand="1" build="p" animBg="1"/>
          <p:bldP spid="8" grpId="0" build="p" animBg="1"/>
          <p:bldP spid="9" grpId="0" build="p" animBg="1"/>
          <p:bldP spid="6" grpId="0" build="p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BD77B-4153-C95A-BEE2-203061BAD8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4266" y="489401"/>
            <a:ext cx="1020133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>
                <a:latin typeface="GILROY-MEDIUM" pitchFamily="2" charset="0"/>
              </a:rPr>
              <a:t>География внедрения продуктов РТК Радиология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C6FA208-DA38-F40A-9F54-C4914069B117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4EEDE3-38DB-A282-0792-19C37B59D84E}"/>
              </a:ext>
            </a:extLst>
          </p:cNvPr>
          <p:cNvSpPr txBox="1"/>
          <p:nvPr/>
        </p:nvSpPr>
        <p:spPr>
          <a:xfrm>
            <a:off x="314266" y="214683"/>
            <a:ext cx="61000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12" name="Номер слайда 3">
            <a:extLst>
              <a:ext uri="{FF2B5EF4-FFF2-40B4-BE49-F238E27FC236}">
                <a16:creationId xmlns:a16="http://schemas.microsoft.com/office/drawing/2014/main" id="{510722E4-B94B-99B2-EC8B-BF75B5461C78}"/>
              </a:ext>
            </a:extLst>
          </p:cNvPr>
          <p:cNvSpPr txBox="1">
            <a:spLocks/>
          </p:cNvSpPr>
          <p:nvPr/>
        </p:nvSpPr>
        <p:spPr>
          <a:xfrm>
            <a:off x="11262361" y="214683"/>
            <a:ext cx="558542" cy="26161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 smtClean="0">
                <a:latin typeface="Gilroy" pitchFamily="2" charset="0"/>
              </a:rPr>
              <a:pPr algn="r"/>
              <a:t>8</a:t>
            </a:fld>
            <a:endParaRPr lang="ru-RU" sz="1050" dirty="0">
              <a:latin typeface="Gilroy" pitchFamily="2" charset="0"/>
            </a:endParaRPr>
          </a:p>
        </p:txBody>
      </p:sp>
      <p:graphicFrame>
        <p:nvGraphicFramePr>
          <p:cNvPr id="4" name="Таблица 5 (пустая)">
            <a:extLst>
              <a:ext uri="{FF2B5EF4-FFF2-40B4-BE49-F238E27FC236}">
                <a16:creationId xmlns:a16="http://schemas.microsoft.com/office/drawing/2014/main" id="{CF6AD927-1B05-4AD7-1647-562EB8CDDCF1}"/>
              </a:ext>
            </a:extLst>
          </p:cNvPr>
          <p:cNvGraphicFramePr>
            <a:graphicFrameLocks noGrp="1"/>
          </p:cNvGraphicFramePr>
          <p:nvPr/>
        </p:nvGraphicFramePr>
        <p:xfrm>
          <a:off x="416698" y="1587501"/>
          <a:ext cx="11310481" cy="4557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477">
                  <a:extLst>
                    <a:ext uri="{9D8B030D-6E8A-4147-A177-3AD203B41FA5}">
                      <a16:colId xmlns:a16="http://schemas.microsoft.com/office/drawing/2014/main" val="212738709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922501832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824715067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906377300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695019091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946133414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873273401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067954546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217286831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430017387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2742106974"/>
                    </a:ext>
                  </a:extLst>
                </a:gridCol>
                <a:gridCol w="551854">
                  <a:extLst>
                    <a:ext uri="{9D8B030D-6E8A-4147-A177-3AD203B41FA5}">
                      <a16:colId xmlns:a16="http://schemas.microsoft.com/office/drawing/2014/main" val="3193447374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581088243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378375445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735795835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656547910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721814943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135074855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640811344"/>
                    </a:ext>
                  </a:extLst>
                </a:gridCol>
              </a:tblGrid>
              <a:tr h="414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Мурм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6309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МСК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Карел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ЯНАО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7279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Новг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Волог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Арх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Коми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Ямал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Крас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Чук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792627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Калин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Псков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Твер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Яросл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Ива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МарЭл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Кир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Перм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Хан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Тюм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Томск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Кемер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Иркут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Саха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Магад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Кам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69603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Смол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Калуж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МО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Влад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Нижн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Чув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Татар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Удм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Сверд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Кург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Новос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Хакас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Бурят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Амур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9807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Бря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Орел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Тул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Рязан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Морд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Уль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Бшк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Омск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АлтР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Тыва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Забайк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ЕАО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Хаб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Схлн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623534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Курск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Лип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Тамб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Пенз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Орен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АлтК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Прим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8887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Бел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Врж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Волг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54296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Крым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Адыг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Крдр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Рост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Калм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Астр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38061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Севаст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Ставр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Чеч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Дгн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867169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КБР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Осет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Инг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73788"/>
                  </a:ext>
                </a:extLst>
              </a:tr>
            </a:tbl>
          </a:graphicData>
        </a:graphic>
      </p:graphicFrame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A784A1A1-1053-E218-2E0E-402DEE39B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780577"/>
              </p:ext>
            </p:extLst>
          </p:nvPr>
        </p:nvGraphicFramePr>
        <p:xfrm>
          <a:off x="417600" y="1587600"/>
          <a:ext cx="11310481" cy="4557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477">
                  <a:extLst>
                    <a:ext uri="{9D8B030D-6E8A-4147-A177-3AD203B41FA5}">
                      <a16:colId xmlns:a16="http://schemas.microsoft.com/office/drawing/2014/main" val="212738709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922501832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824715067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906377300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695019091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946133414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873273401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067954546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217286831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430017387"/>
                    </a:ext>
                  </a:extLst>
                </a:gridCol>
                <a:gridCol w="584518">
                  <a:extLst>
                    <a:ext uri="{9D8B030D-6E8A-4147-A177-3AD203B41FA5}">
                      <a16:colId xmlns:a16="http://schemas.microsoft.com/office/drawing/2014/main" val="2742106974"/>
                    </a:ext>
                  </a:extLst>
                </a:gridCol>
                <a:gridCol w="551854">
                  <a:extLst>
                    <a:ext uri="{9D8B030D-6E8A-4147-A177-3AD203B41FA5}">
                      <a16:colId xmlns:a16="http://schemas.microsoft.com/office/drawing/2014/main" val="3193447374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581088243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378375445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735795835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656547910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1721814943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2135074855"/>
                    </a:ext>
                  </a:extLst>
                </a:gridCol>
                <a:gridCol w="598477">
                  <a:extLst>
                    <a:ext uri="{9D8B030D-6E8A-4147-A177-3AD203B41FA5}">
                      <a16:colId xmlns:a16="http://schemas.microsoft.com/office/drawing/2014/main" val="3640811344"/>
                    </a:ext>
                  </a:extLst>
                </a:gridCol>
              </a:tblGrid>
              <a:tr h="414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Мурм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7146309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МСК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Карел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ЯНАО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A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7279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ЛО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Новг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Волог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Арх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Коми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НАО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Крас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Чук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7792627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Калин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Псков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Твер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A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Яросл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Ива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Кос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МарЭл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Кир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Перм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Хан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Тюм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Томск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5A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Кемер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Иркут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Саха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Магад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Кам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969603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Смол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Калуж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МО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Влад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Нижн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Чув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Татар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Удм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Сверд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Кург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Новос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Хакас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Бурят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Амур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419807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Бря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Орел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Тул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Рязан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Морд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Уль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Сам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Бшк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Омск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АлтР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Gilroy" pitchFamily="2" charset="0"/>
                        </a:rPr>
                        <a:t>Тыва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Забайк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ЕАО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Хаб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Схлн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1623534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Курск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Лип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Тамб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Пенз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Сар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Орен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АлтК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Прим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758887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Бел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Врж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Волг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6054296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Крым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Адыг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Крдр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Рост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Калм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Астр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9380612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Севаст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Кара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Ставр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Чеч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Дгн</a:t>
                      </a:r>
                      <a:endParaRPr lang="ru-RU" sz="1100" dirty="0">
                        <a:solidFill>
                          <a:schemeClr val="bg1"/>
                        </a:solidFill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867169"/>
                  </a:ext>
                </a:extLst>
              </a:tr>
              <a:tr h="414346"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Gilroy" pitchFamily="2" charset="0"/>
                        </a:rPr>
                        <a:t>КБР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5A2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latin typeface="Gilroy" pitchFamily="2" charset="0"/>
                        </a:rPr>
                        <a:t>Осет</a:t>
                      </a:r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Gilroy" pitchFamily="2" charset="0"/>
                        </a:rPr>
                        <a:t>Инг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AAE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Gilroy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757378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DB798B4-7D91-5B32-010B-13A01BC571F0}"/>
              </a:ext>
            </a:extLst>
          </p:cNvPr>
          <p:cNvSpPr txBox="1"/>
          <p:nvPr/>
        </p:nvSpPr>
        <p:spPr>
          <a:xfrm>
            <a:off x="407988" y="5210911"/>
            <a:ext cx="11319191" cy="1200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" pitchFamily="2" charset="0"/>
                <a:sym typeface="Calibri"/>
              </a:rPr>
              <a:t>48</a:t>
            </a: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" pitchFamily="2" charset="0"/>
                <a:sym typeface="Calibri"/>
              </a:rPr>
              <a:t> </a:t>
            </a:r>
            <a:r>
              <a:rPr kumimoji="0" lang="ru-RU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" pitchFamily="2" charset="0"/>
                <a:sym typeface="Calibri"/>
              </a:rPr>
              <a:t>регионов,</a:t>
            </a:r>
            <a:r>
              <a:rPr kumimoji="0" lang="ru-RU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roy" pitchFamily="2" charset="0"/>
                <a:sym typeface="Calibri"/>
              </a:rPr>
              <a:t> ФМБА</a:t>
            </a:r>
          </a:p>
        </p:txBody>
      </p:sp>
    </p:spTree>
    <p:extLst>
      <p:ext uri="{BB962C8B-B14F-4D97-AF65-F5344CB8AC3E}">
        <p14:creationId xmlns:p14="http://schemas.microsoft.com/office/powerpoint/2010/main" val="11633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3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прикрытие сверху">
            <a:extLst>
              <a:ext uri="{FF2B5EF4-FFF2-40B4-BE49-F238E27FC236}">
                <a16:creationId xmlns:a16="http://schemas.microsoft.com/office/drawing/2014/main" id="{C13E118F-AD9D-10B8-9D0C-1C6A48870201}"/>
              </a:ext>
            </a:extLst>
          </p:cNvPr>
          <p:cNvSpPr txBox="1"/>
          <p:nvPr/>
        </p:nvSpPr>
        <p:spPr>
          <a:xfrm>
            <a:off x="4474122" y="0"/>
            <a:ext cx="2834654" cy="2541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ru-RU" sz="900" dirty="0"/>
          </a:p>
        </p:txBody>
      </p:sp>
      <p:sp>
        <p:nvSpPr>
          <p:cNvPr id="2" name="!!Заголовок 10">
            <a:extLst>
              <a:ext uri="{FF2B5EF4-FFF2-40B4-BE49-F238E27FC236}">
                <a16:creationId xmlns:a16="http://schemas.microsoft.com/office/drawing/2014/main" id="{79DA5523-D975-17EC-EAEB-98452696D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00" y="489600"/>
            <a:ext cx="11457000" cy="1325563"/>
          </a:xfrm>
        </p:spPr>
        <p:txBody>
          <a:bodyPr vert="horz" lIns="90000" tIns="45717" rIns="91434" bIns="45717" rtlCol="0" anchor="ctr">
            <a:normAutofit/>
          </a:bodyPr>
          <a:lstStyle/>
          <a:p>
            <a:pPr defTabSz="228600">
              <a:tabLst>
                <a:tab pos="0" algn="l"/>
              </a:tabLst>
            </a:pPr>
            <a:r>
              <a:rPr lang="ru-RU" sz="2800" dirty="0">
                <a:latin typeface="GILROY-MEDIUM" pitchFamily="2" charset="0"/>
              </a:rPr>
              <a:t>Потенциал 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53A74E-5A88-52EE-DFA9-849B9D364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8" y="1815163"/>
            <a:ext cx="11411781" cy="4361800"/>
          </a:xfrm>
        </p:spPr>
        <p:txBody>
          <a:bodyPr vert="horz" lIns="90000" tIns="22860" rIns="45720" bIns="22860" rtlCol="0">
            <a:normAutofit/>
          </a:bodyPr>
          <a:lstStyle/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F25A2B"/>
              </a:buClr>
              <a:buFont typeface="Wingdings" pitchFamily="2" charset="2"/>
              <a:buChar char="§"/>
            </a:pPr>
            <a:r>
              <a:rPr lang="ru-RU" sz="2400" dirty="0">
                <a:latin typeface="GILROY-LIGHT" pitchFamily="2" charset="0"/>
              </a:rPr>
              <a:t>Поставка локальных лицензий</a:t>
            </a:r>
            <a:br>
              <a:rPr lang="ru-RU" sz="24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в медицинские организации государственного и частного сектора, </a:t>
            </a:r>
            <a:br>
              <a:rPr lang="ru-RU" sz="18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проводящие операции по эндопротезированию </a:t>
            </a:r>
            <a:endParaRPr lang="ru-RU" sz="2400" dirty="0">
              <a:latin typeface="GILROY-LIGHT" pitchFamily="2" charset="0"/>
            </a:endParaRPr>
          </a:p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F25A2B"/>
              </a:buClr>
              <a:buFont typeface="Wingdings" pitchFamily="2" charset="2"/>
              <a:buChar char="§"/>
            </a:pPr>
            <a:r>
              <a:rPr lang="ru-RU" sz="2400" dirty="0">
                <a:latin typeface="GILROY-LIGHT" pitchFamily="2" charset="0"/>
              </a:rPr>
              <a:t>Поставка региональных лицензий</a:t>
            </a:r>
            <a:br>
              <a:rPr lang="ru-RU" sz="2400" dirty="0">
                <a:latin typeface="GILROY-LIGHT" pitchFamily="2" charset="0"/>
              </a:rPr>
            </a:br>
            <a:r>
              <a:rPr lang="ru-RU" sz="1800" dirty="0">
                <a:latin typeface="GILROY-LIGHT" pitchFamily="2" charset="0"/>
              </a:rPr>
              <a:t>в регионы присутствия ЦАМИ РТК Радиология</a:t>
            </a:r>
          </a:p>
          <a:p>
            <a:pPr marL="447675" indent="-447675">
              <a:lnSpc>
                <a:spcPct val="100000"/>
              </a:lnSpc>
              <a:spcAft>
                <a:spcPts val="1200"/>
              </a:spcAft>
              <a:buClr>
                <a:srgbClr val="F25A2B"/>
              </a:buClr>
              <a:buFont typeface="Wingdings" pitchFamily="2" charset="2"/>
              <a:buChar char="§"/>
            </a:pPr>
            <a:r>
              <a:rPr lang="ru-RU" sz="2400" dirty="0">
                <a:latin typeface="GILROY-LIGHT" pitchFamily="2" charset="0"/>
              </a:rPr>
              <a:t>Услуги по внедрению и техническому сопровождению</a:t>
            </a:r>
            <a:endParaRPr lang="ru-RU" sz="1800" dirty="0">
              <a:latin typeface="GILROY-LIGHT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D6057-68B9-8EB4-9DEB-7CD45A3BBF9B}"/>
              </a:ext>
            </a:extLst>
          </p:cNvPr>
          <p:cNvSpPr txBox="1"/>
          <p:nvPr/>
        </p:nvSpPr>
        <p:spPr>
          <a:xfrm>
            <a:off x="313200" y="214892"/>
            <a:ext cx="60996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dirty="0">
                <a:latin typeface="Gilroy" pitchFamily="2" charset="0"/>
                <a:cs typeface="Calibri" panose="020F0502020204030204" pitchFamily="34" charset="0"/>
              </a:rPr>
              <a:t>Модуль ортопедии и предоперационного планирования эндопротезирования</a:t>
            </a:r>
          </a:p>
        </p:txBody>
      </p:sp>
      <p:sp>
        <p:nvSpPr>
          <p:cNvPr id="6" name="!!Номер слайда">
            <a:extLst>
              <a:ext uri="{FF2B5EF4-FFF2-40B4-BE49-F238E27FC236}">
                <a16:creationId xmlns:a16="http://schemas.microsoft.com/office/drawing/2014/main" id="{236CDC09-9616-7626-56C7-F055D8057D5D}"/>
              </a:ext>
            </a:extLst>
          </p:cNvPr>
          <p:cNvSpPr txBox="1">
            <a:spLocks/>
          </p:cNvSpPr>
          <p:nvPr/>
        </p:nvSpPr>
        <p:spPr>
          <a:xfrm>
            <a:off x="11262025" y="214892"/>
            <a:ext cx="558506" cy="26159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ru-RU" sz="1050">
                <a:latin typeface="Gilroy" pitchFamily="2" charset="0"/>
              </a:rPr>
              <a:pPr algn="r"/>
              <a:t>9</a:t>
            </a:fld>
            <a:endParaRPr lang="ru-RU" sz="1050" dirty="0">
              <a:latin typeface="Gilroy" pitchFamily="2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81B7E30-F0FD-1369-79C1-DEF0910D7431}"/>
              </a:ext>
            </a:extLst>
          </p:cNvPr>
          <p:cNvCxnSpPr/>
          <p:nvPr/>
        </p:nvCxnSpPr>
        <p:spPr>
          <a:xfrm>
            <a:off x="407988" y="480060"/>
            <a:ext cx="113191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EF302CC3-C5C6-C7E6-F6D7-39C46502F25B}"/>
              </a:ext>
            </a:extLst>
          </p:cNvPr>
          <p:cNvSpPr/>
          <p:nvPr/>
        </p:nvSpPr>
        <p:spPr>
          <a:xfrm rot="10800000">
            <a:off x="12695806" y="9254178"/>
            <a:ext cx="9624708" cy="9618595"/>
          </a:xfrm>
          <a:custGeom>
            <a:avLst/>
            <a:gdLst>
              <a:gd name="connsiteX0" fmla="*/ 3310233 w 3865155"/>
              <a:gd name="connsiteY0" fmla="*/ 1268088 h 3862700"/>
              <a:gd name="connsiteX1" fmla="*/ 3334453 w 3865155"/>
              <a:gd name="connsiteY1" fmla="*/ 1243147 h 3862700"/>
              <a:gd name="connsiteX2" fmla="*/ 3368993 w 3865155"/>
              <a:gd name="connsiteY2" fmla="*/ 1242136 h 3862700"/>
              <a:gd name="connsiteX3" fmla="*/ 3394052 w 3865155"/>
              <a:gd name="connsiteY3" fmla="*/ 1266055 h 3862700"/>
              <a:gd name="connsiteX4" fmla="*/ 3394854 w 3865155"/>
              <a:gd name="connsiteY4" fmla="*/ 1300687 h 3862700"/>
              <a:gd name="connsiteX5" fmla="*/ 3370842 w 3865155"/>
              <a:gd name="connsiteY5" fmla="*/ 1325537 h 3862700"/>
              <a:gd name="connsiteX6" fmla="*/ 3336093 w 3865155"/>
              <a:gd name="connsiteY6" fmla="*/ 1326640 h 3862700"/>
              <a:gd name="connsiteX7" fmla="*/ 3311243 w 3865155"/>
              <a:gd name="connsiteY7" fmla="*/ 1302628 h 3862700"/>
              <a:gd name="connsiteX8" fmla="*/ 3310233 w 3865155"/>
              <a:gd name="connsiteY8" fmla="*/ 1268088 h 3862700"/>
              <a:gd name="connsiteX9" fmla="*/ 3307054 w 3865155"/>
              <a:gd name="connsiteY9" fmla="*/ 2553719 h 3862700"/>
              <a:gd name="connsiteX10" fmla="*/ 3323410 w 3865155"/>
              <a:gd name="connsiteY10" fmla="*/ 2583910 h 3862700"/>
              <a:gd name="connsiteX11" fmla="*/ 3413843 w 3865155"/>
              <a:gd name="connsiteY11" fmla="*/ 2685375 h 3862700"/>
              <a:gd name="connsiteX12" fmla="*/ 3420855 w 3865155"/>
              <a:gd name="connsiteY12" fmla="*/ 2670484 h 3862700"/>
              <a:gd name="connsiteX13" fmla="*/ 3349847 w 3865155"/>
              <a:gd name="connsiteY13" fmla="*/ 2590549 h 3862700"/>
              <a:gd name="connsiteX14" fmla="*/ 3458451 w 3865155"/>
              <a:gd name="connsiteY14" fmla="*/ 2590655 h 3862700"/>
              <a:gd name="connsiteX15" fmla="*/ 3465464 w 3865155"/>
              <a:gd name="connsiteY15" fmla="*/ 2575764 h 3862700"/>
              <a:gd name="connsiteX16" fmla="*/ 3336930 w 3865155"/>
              <a:gd name="connsiteY16" fmla="*/ 2576127 h 3862700"/>
              <a:gd name="connsiteX17" fmla="*/ 3331469 w 3865155"/>
              <a:gd name="connsiteY17" fmla="*/ 2570018 h 3862700"/>
              <a:gd name="connsiteX18" fmla="*/ 3321127 w 3865155"/>
              <a:gd name="connsiteY18" fmla="*/ 2549860 h 3862700"/>
              <a:gd name="connsiteX19" fmla="*/ 3326724 w 3865155"/>
              <a:gd name="connsiteY19" fmla="*/ 2529123 h 3862700"/>
              <a:gd name="connsiteX20" fmla="*/ 3313488 w 3865155"/>
              <a:gd name="connsiteY20" fmla="*/ 2522889 h 3862700"/>
              <a:gd name="connsiteX21" fmla="*/ 3307054 w 3865155"/>
              <a:gd name="connsiteY21" fmla="*/ 2553719 h 3862700"/>
              <a:gd name="connsiteX22" fmla="*/ 3292205 w 3865155"/>
              <a:gd name="connsiteY22" fmla="*/ 1284984 h 3862700"/>
              <a:gd name="connsiteX23" fmla="*/ 3297398 w 3865155"/>
              <a:gd name="connsiteY23" fmla="*/ 1307494 h 3862700"/>
              <a:gd name="connsiteX24" fmla="*/ 3339057 w 3865155"/>
              <a:gd name="connsiteY24" fmla="*/ 1339575 h 3862700"/>
              <a:gd name="connsiteX25" fmla="*/ 3318564 w 3865155"/>
              <a:gd name="connsiteY25" fmla="*/ 1348626 h 3862700"/>
              <a:gd name="connsiteX26" fmla="*/ 3324660 w 3865155"/>
              <a:gd name="connsiteY26" fmla="*/ 1362428 h 3862700"/>
              <a:gd name="connsiteX27" fmla="*/ 3429216 w 3865155"/>
              <a:gd name="connsiteY27" fmla="*/ 1316249 h 3862700"/>
              <a:gd name="connsiteX28" fmla="*/ 3423120 w 3865155"/>
              <a:gd name="connsiteY28" fmla="*/ 1302447 h 3862700"/>
              <a:gd name="connsiteX29" fmla="*/ 3402627 w 3865155"/>
              <a:gd name="connsiteY29" fmla="*/ 1311498 h 3862700"/>
              <a:gd name="connsiteX30" fmla="*/ 3406973 w 3865155"/>
              <a:gd name="connsiteY30" fmla="*/ 1259098 h 3862700"/>
              <a:gd name="connsiteX31" fmla="*/ 3374179 w 3865155"/>
              <a:gd name="connsiteY31" fmla="*/ 1227850 h 3862700"/>
              <a:gd name="connsiteX32" fmla="*/ 3351314 w 3865155"/>
              <a:gd name="connsiteY32" fmla="*/ 1223892 h 3862700"/>
              <a:gd name="connsiteX33" fmla="*/ 3328358 w 3865155"/>
              <a:gd name="connsiteY33" fmla="*/ 1229345 h 3862700"/>
              <a:gd name="connsiteX34" fmla="*/ 3296390 w 3865155"/>
              <a:gd name="connsiteY34" fmla="*/ 1262207 h 3862700"/>
              <a:gd name="connsiteX35" fmla="*/ 3292205 w 3865155"/>
              <a:gd name="connsiteY35" fmla="*/ 1284984 h 3862700"/>
              <a:gd name="connsiteX36" fmla="*/ 3219957 w 3865155"/>
              <a:gd name="connsiteY36" fmla="*/ 1153775 h 3862700"/>
              <a:gd name="connsiteX37" fmla="*/ 3227252 w 3865155"/>
              <a:gd name="connsiteY37" fmla="*/ 1166982 h 3862700"/>
              <a:gd name="connsiteX38" fmla="*/ 3270874 w 3865155"/>
              <a:gd name="connsiteY38" fmla="*/ 1142886 h 3862700"/>
              <a:gd name="connsiteX39" fmla="*/ 3302707 w 3865155"/>
              <a:gd name="connsiteY39" fmla="*/ 1200515 h 3862700"/>
              <a:gd name="connsiteX40" fmla="*/ 3259085 w 3865155"/>
              <a:gd name="connsiteY40" fmla="*/ 1224611 h 3862700"/>
              <a:gd name="connsiteX41" fmla="*/ 3266380 w 3865155"/>
              <a:gd name="connsiteY41" fmla="*/ 1237818 h 3862700"/>
              <a:gd name="connsiteX42" fmla="*/ 3366431 w 3865155"/>
              <a:gd name="connsiteY42" fmla="*/ 1182552 h 3862700"/>
              <a:gd name="connsiteX43" fmla="*/ 3359136 w 3865155"/>
              <a:gd name="connsiteY43" fmla="*/ 1169346 h 3862700"/>
              <a:gd name="connsiteX44" fmla="*/ 3315514 w 3865155"/>
              <a:gd name="connsiteY44" fmla="*/ 1193441 h 3862700"/>
              <a:gd name="connsiteX45" fmla="*/ 3283681 w 3865155"/>
              <a:gd name="connsiteY45" fmla="*/ 1135812 h 3862700"/>
              <a:gd name="connsiteX46" fmla="*/ 3327303 w 3865155"/>
              <a:gd name="connsiteY46" fmla="*/ 1111716 h 3862700"/>
              <a:gd name="connsiteX47" fmla="*/ 3320008 w 3865155"/>
              <a:gd name="connsiteY47" fmla="*/ 1098509 h 3862700"/>
              <a:gd name="connsiteX48" fmla="*/ 3213505 w 3865155"/>
              <a:gd name="connsiteY48" fmla="*/ 2713909 h 3862700"/>
              <a:gd name="connsiteX49" fmla="*/ 3312651 w 3865155"/>
              <a:gd name="connsiteY49" fmla="*/ 2770783 h 3862700"/>
              <a:gd name="connsiteX50" fmla="*/ 3360425 w 3865155"/>
              <a:gd name="connsiteY50" fmla="*/ 2687501 h 3862700"/>
              <a:gd name="connsiteX51" fmla="*/ 3261279 w 3865155"/>
              <a:gd name="connsiteY51" fmla="*/ 2630627 h 3862700"/>
              <a:gd name="connsiteX52" fmla="*/ 3253772 w 3865155"/>
              <a:gd name="connsiteY52" fmla="*/ 2643714 h 3862700"/>
              <a:gd name="connsiteX53" fmla="*/ 3340227 w 3865155"/>
              <a:gd name="connsiteY53" fmla="*/ 2693308 h 3862700"/>
              <a:gd name="connsiteX54" fmla="*/ 3307467 w 3865155"/>
              <a:gd name="connsiteY54" fmla="*/ 2750416 h 3862700"/>
              <a:gd name="connsiteX55" fmla="*/ 3221012 w 3865155"/>
              <a:gd name="connsiteY55" fmla="*/ 2700822 h 3862700"/>
              <a:gd name="connsiteX56" fmla="*/ 3170166 w 3865155"/>
              <a:gd name="connsiteY56" fmla="*/ 2822168 h 3862700"/>
              <a:gd name="connsiteX57" fmla="*/ 3177730 w 3865155"/>
              <a:gd name="connsiteY57" fmla="*/ 2788451 h 3862700"/>
              <a:gd name="connsiteX58" fmla="*/ 3206695 w 3865155"/>
              <a:gd name="connsiteY58" fmla="*/ 2769607 h 3862700"/>
              <a:gd name="connsiteX59" fmla="*/ 3240599 w 3865155"/>
              <a:gd name="connsiteY59" fmla="*/ 2777301 h 3862700"/>
              <a:gd name="connsiteX60" fmla="*/ 3259443 w 3865155"/>
              <a:gd name="connsiteY60" fmla="*/ 2806266 h 3862700"/>
              <a:gd name="connsiteX61" fmla="*/ 3252067 w 3865155"/>
              <a:gd name="connsiteY61" fmla="*/ 2840113 h 3862700"/>
              <a:gd name="connsiteX62" fmla="*/ 3222915 w 3865155"/>
              <a:gd name="connsiteY62" fmla="*/ 2858827 h 3862700"/>
              <a:gd name="connsiteX63" fmla="*/ 3189198 w 3865155"/>
              <a:gd name="connsiteY63" fmla="*/ 2851262 h 3862700"/>
              <a:gd name="connsiteX64" fmla="*/ 3170166 w 3865155"/>
              <a:gd name="connsiteY64" fmla="*/ 2822168 h 3862700"/>
              <a:gd name="connsiteX65" fmla="*/ 3155587 w 3865155"/>
              <a:gd name="connsiteY65" fmla="*/ 2825120 h 3862700"/>
              <a:gd name="connsiteX66" fmla="*/ 3180588 w 3865155"/>
              <a:gd name="connsiteY66" fmla="*/ 2863652 h 3862700"/>
              <a:gd name="connsiteX67" fmla="*/ 3225418 w 3865155"/>
              <a:gd name="connsiteY67" fmla="*/ 2873651 h 3862700"/>
              <a:gd name="connsiteX68" fmla="*/ 3263428 w 3865155"/>
              <a:gd name="connsiteY68" fmla="*/ 2849401 h 3862700"/>
              <a:gd name="connsiteX69" fmla="*/ 3269132 w 3865155"/>
              <a:gd name="connsiteY69" fmla="*/ 2797131 h 3862700"/>
              <a:gd name="connsiteX70" fmla="*/ 3287529 w 3865155"/>
              <a:gd name="connsiteY70" fmla="*/ 2809916 h 3862700"/>
              <a:gd name="connsiteX71" fmla="*/ 3296139 w 3865155"/>
              <a:gd name="connsiteY71" fmla="*/ 2797527 h 3862700"/>
              <a:gd name="connsiteX72" fmla="*/ 3164736 w 3865155"/>
              <a:gd name="connsiteY72" fmla="*/ 2706205 h 3862700"/>
              <a:gd name="connsiteX73" fmla="*/ 3156126 w 3865155"/>
              <a:gd name="connsiteY73" fmla="*/ 2718594 h 3862700"/>
              <a:gd name="connsiteX74" fmla="*/ 3212066 w 3865155"/>
              <a:gd name="connsiteY74" fmla="*/ 2757472 h 3862700"/>
              <a:gd name="connsiteX75" fmla="*/ 3165064 w 3865155"/>
              <a:gd name="connsiteY75" fmla="*/ 2781040 h 3862700"/>
              <a:gd name="connsiteX76" fmla="*/ 3155587 w 3865155"/>
              <a:gd name="connsiteY76" fmla="*/ 2825120 h 3862700"/>
              <a:gd name="connsiteX77" fmla="*/ 3153128 w 3865155"/>
              <a:gd name="connsiteY77" fmla="*/ 1053514 h 3862700"/>
              <a:gd name="connsiteX78" fmla="*/ 3160228 w 3865155"/>
              <a:gd name="connsiteY78" fmla="*/ 1064166 h 3862700"/>
              <a:gd name="connsiteX79" fmla="*/ 3271245 w 3865155"/>
              <a:gd name="connsiteY79" fmla="*/ 1072034 h 3862700"/>
              <a:gd name="connsiteX80" fmla="*/ 3198013 w 3865155"/>
              <a:gd name="connsiteY80" fmla="*/ 1120850 h 3862700"/>
              <a:gd name="connsiteX81" fmla="*/ 3206381 w 3865155"/>
              <a:gd name="connsiteY81" fmla="*/ 1133404 h 3862700"/>
              <a:gd name="connsiteX82" fmla="*/ 3301488 w 3865155"/>
              <a:gd name="connsiteY82" fmla="*/ 1070007 h 3862700"/>
              <a:gd name="connsiteX83" fmla="*/ 3294388 w 3865155"/>
              <a:gd name="connsiteY83" fmla="*/ 1059355 h 3862700"/>
              <a:gd name="connsiteX84" fmla="*/ 3183371 w 3865155"/>
              <a:gd name="connsiteY84" fmla="*/ 1051487 h 3862700"/>
              <a:gd name="connsiteX85" fmla="*/ 3256603 w 3865155"/>
              <a:gd name="connsiteY85" fmla="*/ 1002671 h 3862700"/>
              <a:gd name="connsiteX86" fmla="*/ 3248235 w 3865155"/>
              <a:gd name="connsiteY86" fmla="*/ 990117 h 3862700"/>
              <a:gd name="connsiteX87" fmla="*/ 3088101 w 3865155"/>
              <a:gd name="connsiteY87" fmla="*/ 2924977 h 3862700"/>
              <a:gd name="connsiteX88" fmla="*/ 3098751 w 3865155"/>
              <a:gd name="connsiteY88" fmla="*/ 2892105 h 3862700"/>
              <a:gd name="connsiteX89" fmla="*/ 3129334 w 3865155"/>
              <a:gd name="connsiteY89" fmla="*/ 2876020 h 3862700"/>
              <a:gd name="connsiteX90" fmla="*/ 3162381 w 3865155"/>
              <a:gd name="connsiteY90" fmla="*/ 2886817 h 3862700"/>
              <a:gd name="connsiteX91" fmla="*/ 3178466 w 3865155"/>
              <a:gd name="connsiteY91" fmla="*/ 2917400 h 3862700"/>
              <a:gd name="connsiteX92" fmla="*/ 3167991 w 3865155"/>
              <a:gd name="connsiteY92" fmla="*/ 2950420 h 3862700"/>
              <a:gd name="connsiteX93" fmla="*/ 3137233 w 3865155"/>
              <a:gd name="connsiteY93" fmla="*/ 2966358 h 3862700"/>
              <a:gd name="connsiteX94" fmla="*/ 3104360 w 3865155"/>
              <a:gd name="connsiteY94" fmla="*/ 2955708 h 3862700"/>
              <a:gd name="connsiteX95" fmla="*/ 3088101 w 3865155"/>
              <a:gd name="connsiteY95" fmla="*/ 2924977 h 3862700"/>
              <a:gd name="connsiteX96" fmla="*/ 3072528 w 3865155"/>
              <a:gd name="connsiteY96" fmla="*/ 951630 h 3862700"/>
              <a:gd name="connsiteX97" fmla="*/ 3132981 w 3865155"/>
              <a:gd name="connsiteY97" fmla="*/ 1027395 h 3862700"/>
              <a:gd name="connsiteX98" fmla="*/ 3109036 w 3865155"/>
              <a:gd name="connsiteY98" fmla="*/ 1046500 h 3862700"/>
              <a:gd name="connsiteX99" fmla="*/ 3118446 w 3865155"/>
              <a:gd name="connsiteY99" fmla="*/ 1058294 h 3862700"/>
              <a:gd name="connsiteX100" fmla="*/ 3153827 w 3865155"/>
              <a:gd name="connsiteY100" fmla="*/ 1030063 h 3862700"/>
              <a:gd name="connsiteX101" fmla="*/ 3142421 w 3865155"/>
              <a:gd name="connsiteY101" fmla="*/ 1015768 h 3862700"/>
              <a:gd name="connsiteX102" fmla="*/ 3220329 w 3865155"/>
              <a:gd name="connsiteY102" fmla="*/ 953605 h 3862700"/>
              <a:gd name="connsiteX103" fmla="*/ 3210919 w 3865155"/>
              <a:gd name="connsiteY103" fmla="*/ 941812 h 3862700"/>
              <a:gd name="connsiteX104" fmla="*/ 3133011 w 3865155"/>
              <a:gd name="connsiteY104" fmla="*/ 1003975 h 3862700"/>
              <a:gd name="connsiteX105" fmla="*/ 3093374 w 3865155"/>
              <a:gd name="connsiteY105" fmla="*/ 954299 h 3862700"/>
              <a:gd name="connsiteX106" fmla="*/ 3171283 w 3865155"/>
              <a:gd name="connsiteY106" fmla="*/ 892136 h 3862700"/>
              <a:gd name="connsiteX107" fmla="*/ 3161873 w 3865155"/>
              <a:gd name="connsiteY107" fmla="*/ 880342 h 3862700"/>
              <a:gd name="connsiteX108" fmla="*/ 3050929 w 3865155"/>
              <a:gd name="connsiteY108" fmla="*/ 2930432 h 3862700"/>
              <a:gd name="connsiteX109" fmla="*/ 3138353 w 3865155"/>
              <a:gd name="connsiteY109" fmla="*/ 3004063 h 3862700"/>
              <a:gd name="connsiteX110" fmla="*/ 3148072 w 3865155"/>
              <a:gd name="connsiteY110" fmla="*/ 2992523 h 3862700"/>
              <a:gd name="connsiteX111" fmla="*/ 3130937 w 3865155"/>
              <a:gd name="connsiteY111" fmla="*/ 2978091 h 3862700"/>
              <a:gd name="connsiteX112" fmla="*/ 3179917 w 3865155"/>
              <a:gd name="connsiteY112" fmla="*/ 2958971 h 3862700"/>
              <a:gd name="connsiteX113" fmla="*/ 3193578 w 3865155"/>
              <a:gd name="connsiteY113" fmla="*/ 2915782 h 3862700"/>
              <a:gd name="connsiteX114" fmla="*/ 3172101 w 3865155"/>
              <a:gd name="connsiteY114" fmla="*/ 2875277 h 3862700"/>
              <a:gd name="connsiteX115" fmla="*/ 3128534 w 3865155"/>
              <a:gd name="connsiteY115" fmla="*/ 2861000 h 3862700"/>
              <a:gd name="connsiteX116" fmla="*/ 3088297 w 3865155"/>
              <a:gd name="connsiteY116" fmla="*/ 2881806 h 3862700"/>
              <a:gd name="connsiteX117" fmla="*/ 3077783 w 3865155"/>
              <a:gd name="connsiteY117" fmla="*/ 2933324 h 3862700"/>
              <a:gd name="connsiteX118" fmla="*/ 3060648 w 3865155"/>
              <a:gd name="connsiteY118" fmla="*/ 2918892 h 3862700"/>
              <a:gd name="connsiteX119" fmla="*/ 3037728 w 3865155"/>
              <a:gd name="connsiteY119" fmla="*/ 3043327 h 3862700"/>
              <a:gd name="connsiteX120" fmla="*/ 3045085 w 3865155"/>
              <a:gd name="connsiteY120" fmla="*/ 3029608 h 3862700"/>
              <a:gd name="connsiteX121" fmla="*/ 3070394 w 3865155"/>
              <a:gd name="connsiteY121" fmla="*/ 3004160 h 3862700"/>
              <a:gd name="connsiteX122" fmla="*/ 3095031 w 3865155"/>
              <a:gd name="connsiteY122" fmla="*/ 3028663 h 3862700"/>
              <a:gd name="connsiteX123" fmla="*/ 3069722 w 3865155"/>
              <a:gd name="connsiteY123" fmla="*/ 3054110 h 3862700"/>
              <a:gd name="connsiteX124" fmla="*/ 3056164 w 3865155"/>
              <a:gd name="connsiteY124" fmla="*/ 3061421 h 3862700"/>
              <a:gd name="connsiteX125" fmla="*/ 3043703 w 3865155"/>
              <a:gd name="connsiteY125" fmla="*/ 3056283 h 3862700"/>
              <a:gd name="connsiteX126" fmla="*/ 3037728 w 3865155"/>
              <a:gd name="connsiteY126" fmla="*/ 3043327 h 3862700"/>
              <a:gd name="connsiteX127" fmla="*/ 2998725 w 3865155"/>
              <a:gd name="connsiteY127" fmla="*/ 3011711 h 3862700"/>
              <a:gd name="connsiteX128" fmla="*/ 3006202 w 3865155"/>
              <a:gd name="connsiteY128" fmla="*/ 2997385 h 3862700"/>
              <a:gd name="connsiteX129" fmla="*/ 3034735 w 3865155"/>
              <a:gd name="connsiteY129" fmla="*/ 2968696 h 3862700"/>
              <a:gd name="connsiteX130" fmla="*/ 3060020 w 3865155"/>
              <a:gd name="connsiteY130" fmla="*/ 2993843 h 3862700"/>
              <a:gd name="connsiteX131" fmla="*/ 3031487 w 3865155"/>
              <a:gd name="connsiteY131" fmla="*/ 3022532 h 3862700"/>
              <a:gd name="connsiteX132" fmla="*/ 3017365 w 3865155"/>
              <a:gd name="connsiteY132" fmla="*/ 3030249 h 3862700"/>
              <a:gd name="connsiteX133" fmla="*/ 3004500 w 3865155"/>
              <a:gd name="connsiteY133" fmla="*/ 3025031 h 3862700"/>
              <a:gd name="connsiteX134" fmla="*/ 2998725 w 3865155"/>
              <a:gd name="connsiteY134" fmla="*/ 3011711 h 3862700"/>
              <a:gd name="connsiteX135" fmla="*/ 2989965 w 3865155"/>
              <a:gd name="connsiteY135" fmla="*/ 864014 h 3862700"/>
              <a:gd name="connsiteX136" fmla="*/ 2998776 w 3865155"/>
              <a:gd name="connsiteY136" fmla="*/ 873301 h 3862700"/>
              <a:gd name="connsiteX137" fmla="*/ 3109511 w 3865155"/>
              <a:gd name="connsiteY137" fmla="*/ 862149 h 3862700"/>
              <a:gd name="connsiteX138" fmla="*/ 3045662 w 3865155"/>
              <a:gd name="connsiteY138" fmla="*/ 922723 h 3862700"/>
              <a:gd name="connsiteX139" fmla="*/ 3056046 w 3865155"/>
              <a:gd name="connsiteY139" fmla="*/ 933668 h 3862700"/>
              <a:gd name="connsiteX140" fmla="*/ 3138967 w 3865155"/>
              <a:gd name="connsiteY140" fmla="*/ 855001 h 3862700"/>
              <a:gd name="connsiteX141" fmla="*/ 3130157 w 3865155"/>
              <a:gd name="connsiteY141" fmla="*/ 845714 h 3862700"/>
              <a:gd name="connsiteX142" fmla="*/ 3019421 w 3865155"/>
              <a:gd name="connsiteY142" fmla="*/ 856866 h 3862700"/>
              <a:gd name="connsiteX143" fmla="*/ 3083271 w 3865155"/>
              <a:gd name="connsiteY143" fmla="*/ 796293 h 3862700"/>
              <a:gd name="connsiteX144" fmla="*/ 3072887 w 3865155"/>
              <a:gd name="connsiteY144" fmla="*/ 785347 h 3862700"/>
              <a:gd name="connsiteX145" fmla="*/ 2983531 w 3865155"/>
              <a:gd name="connsiteY145" fmla="*/ 3012076 h 3862700"/>
              <a:gd name="connsiteX146" fmla="*/ 2993212 w 3865155"/>
              <a:gd name="connsiteY146" fmla="*/ 3035084 h 3862700"/>
              <a:gd name="connsiteX147" fmla="*/ 3025394 w 3865155"/>
              <a:gd name="connsiteY147" fmla="*/ 3040653 h 3862700"/>
              <a:gd name="connsiteX148" fmla="*/ 3033712 w 3865155"/>
              <a:gd name="connsiteY148" fmla="*/ 3067625 h 3862700"/>
              <a:gd name="connsiteX149" fmla="*/ 3055963 w 3865155"/>
              <a:gd name="connsiteY149" fmla="*/ 3076697 h 3862700"/>
              <a:gd name="connsiteX150" fmla="*/ 3080095 w 3865155"/>
              <a:gd name="connsiteY150" fmla="*/ 3064427 h 3862700"/>
              <a:gd name="connsiteX151" fmla="*/ 3116044 w 3865155"/>
              <a:gd name="connsiteY151" fmla="*/ 3028282 h 3862700"/>
              <a:gd name="connsiteX152" fmla="*/ 3035001 w 3865155"/>
              <a:gd name="connsiteY152" fmla="*/ 2947681 h 3862700"/>
              <a:gd name="connsiteX153" fmla="*/ 2995829 w 3865155"/>
              <a:gd name="connsiteY153" fmla="*/ 2987068 h 3862700"/>
              <a:gd name="connsiteX154" fmla="*/ 2983531 w 3865155"/>
              <a:gd name="connsiteY154" fmla="*/ 3012076 h 3862700"/>
              <a:gd name="connsiteX155" fmla="*/ 2918830 w 3865155"/>
              <a:gd name="connsiteY155" fmla="*/ 779831 h 3862700"/>
              <a:gd name="connsiteX156" fmla="*/ 2953843 w 3865155"/>
              <a:gd name="connsiteY156" fmla="*/ 753141 h 3862700"/>
              <a:gd name="connsiteX157" fmla="*/ 2981621 w 3865155"/>
              <a:gd name="connsiteY157" fmla="*/ 721861 h 3862700"/>
              <a:gd name="connsiteX158" fmla="*/ 3020252 w 3865155"/>
              <a:gd name="connsiteY158" fmla="*/ 756167 h 3862700"/>
              <a:gd name="connsiteX159" fmla="*/ 2963785 w 3865155"/>
              <a:gd name="connsiteY159" fmla="*/ 819752 h 3862700"/>
              <a:gd name="connsiteX160" fmla="*/ 2887170 w 3865155"/>
              <a:gd name="connsiteY160" fmla="*/ 3085938 h 3862700"/>
              <a:gd name="connsiteX161" fmla="*/ 2961846 w 3865155"/>
              <a:gd name="connsiteY161" fmla="*/ 3172471 h 3862700"/>
              <a:gd name="connsiteX162" fmla="*/ 3023804 w 3865155"/>
              <a:gd name="connsiteY162" fmla="*/ 3119002 h 3862700"/>
              <a:gd name="connsiteX163" fmla="*/ 2980940 w 3865155"/>
              <a:gd name="connsiteY163" fmla="*/ 3069332 h 3862700"/>
              <a:gd name="connsiteX164" fmla="*/ 2967242 w 3865155"/>
              <a:gd name="connsiteY164" fmla="*/ 3044013 h 3862700"/>
              <a:gd name="connsiteX165" fmla="*/ 2977771 w 3865155"/>
              <a:gd name="connsiteY165" fmla="*/ 3026472 h 3862700"/>
              <a:gd name="connsiteX166" fmla="*/ 2968511 w 3865155"/>
              <a:gd name="connsiteY166" fmla="*/ 3015742 h 3862700"/>
              <a:gd name="connsiteX167" fmla="*/ 2952136 w 3865155"/>
              <a:gd name="connsiteY167" fmla="*/ 3042253 h 3862700"/>
              <a:gd name="connsiteX168" fmla="*/ 2969517 w 3865155"/>
              <a:gd name="connsiteY168" fmla="*/ 3079190 h 3862700"/>
              <a:gd name="connsiteX169" fmla="*/ 3002823 w 3865155"/>
              <a:gd name="connsiteY169" fmla="*/ 3117783 h 3862700"/>
              <a:gd name="connsiteX170" fmla="*/ 2963710 w 3865155"/>
              <a:gd name="connsiteY170" fmla="*/ 3151537 h 3862700"/>
              <a:gd name="connsiteX171" fmla="*/ 2898592 w 3865155"/>
              <a:gd name="connsiteY171" fmla="*/ 3076080 h 3862700"/>
              <a:gd name="connsiteX172" fmla="*/ 2864674 w 3865155"/>
              <a:gd name="connsiteY172" fmla="*/ 792272 h 3862700"/>
              <a:gd name="connsiteX173" fmla="*/ 2875955 w 3865155"/>
              <a:gd name="connsiteY173" fmla="*/ 802290 h 3862700"/>
              <a:gd name="connsiteX174" fmla="*/ 2896296 w 3865155"/>
              <a:gd name="connsiteY174" fmla="*/ 779386 h 3862700"/>
              <a:gd name="connsiteX175" fmla="*/ 2966035 w 3865155"/>
              <a:gd name="connsiteY175" fmla="*/ 841317 h 3862700"/>
              <a:gd name="connsiteX176" fmla="*/ 2945695 w 3865155"/>
              <a:gd name="connsiteY176" fmla="*/ 864222 h 3862700"/>
              <a:gd name="connsiteX177" fmla="*/ 2956976 w 3865155"/>
              <a:gd name="connsiteY177" fmla="*/ 874240 h 3862700"/>
              <a:gd name="connsiteX178" fmla="*/ 2987031 w 3865155"/>
              <a:gd name="connsiteY178" fmla="*/ 840396 h 3862700"/>
              <a:gd name="connsiteX179" fmla="*/ 2975066 w 3865155"/>
              <a:gd name="connsiteY179" fmla="*/ 829771 h 3862700"/>
              <a:gd name="connsiteX180" fmla="*/ 3041248 w 3865155"/>
              <a:gd name="connsiteY180" fmla="*/ 755245 h 3862700"/>
              <a:gd name="connsiteX181" fmla="*/ 2980055 w 3865155"/>
              <a:gd name="connsiteY181" fmla="*/ 700904 h 3862700"/>
              <a:gd name="connsiteX182" fmla="*/ 2942562 w 3865155"/>
              <a:gd name="connsiteY182" fmla="*/ 743123 h 3862700"/>
              <a:gd name="connsiteX183" fmla="*/ 2905156 w 3865155"/>
              <a:gd name="connsiteY183" fmla="*/ 767687 h 3862700"/>
              <a:gd name="connsiteX184" fmla="*/ 2894729 w 3865155"/>
              <a:gd name="connsiteY184" fmla="*/ 758428 h 3862700"/>
              <a:gd name="connsiteX185" fmla="*/ 2835299 w 3865155"/>
              <a:gd name="connsiteY185" fmla="*/ 652260 h 3862700"/>
              <a:gd name="connsiteX186" fmla="*/ 2863270 w 3865155"/>
              <a:gd name="connsiteY186" fmla="*/ 638591 h 3862700"/>
              <a:gd name="connsiteX187" fmla="*/ 2893483 w 3865155"/>
              <a:gd name="connsiteY187" fmla="*/ 647955 h 3862700"/>
              <a:gd name="connsiteX188" fmla="*/ 2909310 w 3865155"/>
              <a:gd name="connsiteY188" fmla="*/ 672260 h 3862700"/>
              <a:gd name="connsiteX189" fmla="*/ 2903720 w 3865155"/>
              <a:gd name="connsiteY189" fmla="*/ 703144 h 3862700"/>
              <a:gd name="connsiteX190" fmla="*/ 2830710 w 3865155"/>
              <a:gd name="connsiteY190" fmla="*/ 3208890 h 3862700"/>
              <a:gd name="connsiteX191" fmla="*/ 2899612 w 3865155"/>
              <a:gd name="connsiteY191" fmla="*/ 3158659 h 3862700"/>
              <a:gd name="connsiteX192" fmla="*/ 2904362 w 3865155"/>
              <a:gd name="connsiteY192" fmla="*/ 3189427 h 3862700"/>
              <a:gd name="connsiteX193" fmla="*/ 2886450 w 3865155"/>
              <a:gd name="connsiteY193" fmla="*/ 3215499 h 3862700"/>
              <a:gd name="connsiteX194" fmla="*/ 2858543 w 3865155"/>
              <a:gd name="connsiteY194" fmla="*/ 3223396 h 3862700"/>
              <a:gd name="connsiteX195" fmla="*/ 2830710 w 3865155"/>
              <a:gd name="connsiteY195" fmla="*/ 3208890 h 3862700"/>
              <a:gd name="connsiteX196" fmla="*/ 2806524 w 3865155"/>
              <a:gd name="connsiteY196" fmla="*/ 693251 h 3862700"/>
              <a:gd name="connsiteX197" fmla="*/ 2831648 w 3865155"/>
              <a:gd name="connsiteY197" fmla="*/ 733017 h 3862700"/>
              <a:gd name="connsiteX198" fmla="*/ 2859564 w 3865155"/>
              <a:gd name="connsiteY198" fmla="*/ 745089 h 3862700"/>
              <a:gd name="connsiteX199" fmla="*/ 2887692 w 3865155"/>
              <a:gd name="connsiteY199" fmla="*/ 741934 h 3862700"/>
              <a:gd name="connsiteX200" fmla="*/ 2881691 w 3865155"/>
              <a:gd name="connsiteY200" fmla="*/ 727785 h 3862700"/>
              <a:gd name="connsiteX201" fmla="*/ 2840563 w 3865155"/>
              <a:gd name="connsiteY201" fmla="*/ 721414 h 3862700"/>
              <a:gd name="connsiteX202" fmla="*/ 2821938 w 3865155"/>
              <a:gd name="connsiteY202" fmla="*/ 694743 h 3862700"/>
              <a:gd name="connsiteX203" fmla="*/ 2826568 w 3865155"/>
              <a:gd name="connsiteY203" fmla="*/ 664000 h 3862700"/>
              <a:gd name="connsiteX204" fmla="*/ 2907096 w 3865155"/>
              <a:gd name="connsiteY204" fmla="*/ 723887 h 3862700"/>
              <a:gd name="connsiteX205" fmla="*/ 2911692 w 3865155"/>
              <a:gd name="connsiteY205" fmla="*/ 718474 h 3862700"/>
              <a:gd name="connsiteX206" fmla="*/ 2924272 w 3865155"/>
              <a:gd name="connsiteY206" fmla="*/ 675125 h 3862700"/>
              <a:gd name="connsiteX207" fmla="*/ 2902214 w 3865155"/>
              <a:gd name="connsiteY207" fmla="*/ 636215 h 3862700"/>
              <a:gd name="connsiteX208" fmla="*/ 2857497 w 3865155"/>
              <a:gd name="connsiteY208" fmla="*/ 624327 h 3862700"/>
              <a:gd name="connsiteX209" fmla="*/ 2818596 w 3865155"/>
              <a:gd name="connsiteY209" fmla="*/ 648670 h 3862700"/>
              <a:gd name="connsiteX210" fmla="*/ 2806524 w 3865155"/>
              <a:gd name="connsiteY210" fmla="*/ 693251 h 3862700"/>
              <a:gd name="connsiteX211" fmla="*/ 2798427 w 3865155"/>
              <a:gd name="connsiteY211" fmla="*/ 3182069 h 3862700"/>
              <a:gd name="connsiteX212" fmla="*/ 2813720 w 3865155"/>
              <a:gd name="connsiteY212" fmla="*/ 3180539 h 3862700"/>
              <a:gd name="connsiteX213" fmla="*/ 2832013 w 3865155"/>
              <a:gd name="connsiteY213" fmla="*/ 3143156 h 3862700"/>
              <a:gd name="connsiteX214" fmla="*/ 2863011 w 3865155"/>
              <a:gd name="connsiteY214" fmla="*/ 3133289 h 3862700"/>
              <a:gd name="connsiteX215" fmla="*/ 2890994 w 3865155"/>
              <a:gd name="connsiteY215" fmla="*/ 3146837 h 3862700"/>
              <a:gd name="connsiteX216" fmla="*/ 2809900 w 3865155"/>
              <a:gd name="connsiteY216" fmla="*/ 3205956 h 3862700"/>
              <a:gd name="connsiteX217" fmla="*/ 2813705 w 3865155"/>
              <a:gd name="connsiteY217" fmla="*/ 3211952 h 3862700"/>
              <a:gd name="connsiteX218" fmla="*/ 2851365 w 3865155"/>
              <a:gd name="connsiteY218" fmla="*/ 3236833 h 3862700"/>
              <a:gd name="connsiteX219" fmla="*/ 2895069 w 3865155"/>
              <a:gd name="connsiteY219" fmla="*/ 3227321 h 3862700"/>
              <a:gd name="connsiteX220" fmla="*/ 2919697 w 3865155"/>
              <a:gd name="connsiteY220" fmla="*/ 3188149 h 3862700"/>
              <a:gd name="connsiteX221" fmla="*/ 2907999 w 3865155"/>
              <a:gd name="connsiteY221" fmla="*/ 3143775 h 3862700"/>
              <a:gd name="connsiteX222" fmla="*/ 2869012 w 3865155"/>
              <a:gd name="connsiteY222" fmla="*/ 3119013 h 3862700"/>
              <a:gd name="connsiteX223" fmla="*/ 2823580 w 3865155"/>
              <a:gd name="connsiteY223" fmla="*/ 3131199 h 3862700"/>
              <a:gd name="connsiteX224" fmla="*/ 2803765 w 3865155"/>
              <a:gd name="connsiteY224" fmla="*/ 3154273 h 3862700"/>
              <a:gd name="connsiteX225" fmla="*/ 2798427 w 3865155"/>
              <a:gd name="connsiteY225" fmla="*/ 3182069 h 3862700"/>
              <a:gd name="connsiteX226" fmla="*/ 2683666 w 3865155"/>
              <a:gd name="connsiteY226" fmla="*/ 3226281 h 3862700"/>
              <a:gd name="connsiteX227" fmla="*/ 2743122 w 3865155"/>
              <a:gd name="connsiteY227" fmla="*/ 3323900 h 3862700"/>
              <a:gd name="connsiteX228" fmla="*/ 2756008 w 3865155"/>
              <a:gd name="connsiteY228" fmla="*/ 3316052 h 3862700"/>
              <a:gd name="connsiteX229" fmla="*/ 2730085 w 3865155"/>
              <a:gd name="connsiteY229" fmla="*/ 3273490 h 3862700"/>
              <a:gd name="connsiteX230" fmla="*/ 2786313 w 3865155"/>
              <a:gd name="connsiteY230" fmla="*/ 3239243 h 3862700"/>
              <a:gd name="connsiteX231" fmla="*/ 2812236 w 3865155"/>
              <a:gd name="connsiteY231" fmla="*/ 3281805 h 3862700"/>
              <a:gd name="connsiteX232" fmla="*/ 2825122 w 3865155"/>
              <a:gd name="connsiteY232" fmla="*/ 3273956 h 3862700"/>
              <a:gd name="connsiteX233" fmla="*/ 2765665 w 3865155"/>
              <a:gd name="connsiteY233" fmla="*/ 3176338 h 3862700"/>
              <a:gd name="connsiteX234" fmla="*/ 2752780 w 3865155"/>
              <a:gd name="connsiteY234" fmla="*/ 3184186 h 3862700"/>
              <a:gd name="connsiteX235" fmla="*/ 2778703 w 3865155"/>
              <a:gd name="connsiteY235" fmla="*/ 3226748 h 3862700"/>
              <a:gd name="connsiteX236" fmla="*/ 2722474 w 3865155"/>
              <a:gd name="connsiteY236" fmla="*/ 3260994 h 3862700"/>
              <a:gd name="connsiteX237" fmla="*/ 2696551 w 3865155"/>
              <a:gd name="connsiteY237" fmla="*/ 3218433 h 3862700"/>
              <a:gd name="connsiteX238" fmla="*/ 2641375 w 3865155"/>
              <a:gd name="connsiteY238" fmla="*/ 606983 h 3862700"/>
              <a:gd name="connsiteX239" fmla="*/ 2655113 w 3865155"/>
              <a:gd name="connsiteY239" fmla="*/ 615188 h 3862700"/>
              <a:gd name="connsiteX240" fmla="*/ 2724737 w 3865155"/>
              <a:gd name="connsiteY240" fmla="*/ 498608 h 3862700"/>
              <a:gd name="connsiteX241" fmla="*/ 2724765 w 3865155"/>
              <a:gd name="connsiteY241" fmla="*/ 607793 h 3862700"/>
              <a:gd name="connsiteX242" fmla="*/ 2726727 w 3865155"/>
              <a:gd name="connsiteY242" fmla="*/ 608965 h 3862700"/>
              <a:gd name="connsiteX243" fmla="*/ 2822869 w 3865155"/>
              <a:gd name="connsiteY243" fmla="*/ 557213 h 3862700"/>
              <a:gd name="connsiteX244" fmla="*/ 2753245 w 3865155"/>
              <a:gd name="connsiteY244" fmla="*/ 673794 h 3862700"/>
              <a:gd name="connsiteX245" fmla="*/ 2766983 w 3865155"/>
              <a:gd name="connsiteY245" fmla="*/ 681999 h 3862700"/>
              <a:gd name="connsiteX246" fmla="*/ 2849031 w 3865155"/>
              <a:gd name="connsiteY246" fmla="*/ 544614 h 3862700"/>
              <a:gd name="connsiteX247" fmla="*/ 2831957 w 3865155"/>
              <a:gd name="connsiteY247" fmla="*/ 534417 h 3862700"/>
              <a:gd name="connsiteX248" fmla="*/ 2740515 w 3865155"/>
              <a:gd name="connsiteY248" fmla="*/ 583649 h 3862700"/>
              <a:gd name="connsiteX249" fmla="*/ 2740498 w 3865155"/>
              <a:gd name="connsiteY249" fmla="*/ 479796 h 3862700"/>
              <a:gd name="connsiteX250" fmla="*/ 2723423 w 3865155"/>
              <a:gd name="connsiteY250" fmla="*/ 469599 h 3862700"/>
              <a:gd name="connsiteX251" fmla="*/ 2579188 w 3865155"/>
              <a:gd name="connsiteY251" fmla="*/ 3280906 h 3862700"/>
              <a:gd name="connsiteX252" fmla="*/ 2630523 w 3865155"/>
              <a:gd name="connsiteY252" fmla="*/ 3383029 h 3862700"/>
              <a:gd name="connsiteX253" fmla="*/ 2641961 w 3865155"/>
              <a:gd name="connsiteY253" fmla="*/ 3377280 h 3862700"/>
              <a:gd name="connsiteX254" fmla="*/ 2663299 w 3865155"/>
              <a:gd name="connsiteY254" fmla="*/ 3268049 h 3862700"/>
              <a:gd name="connsiteX255" fmla="*/ 2702826 w 3865155"/>
              <a:gd name="connsiteY255" fmla="*/ 3346684 h 3862700"/>
              <a:gd name="connsiteX256" fmla="*/ 2716307 w 3865155"/>
              <a:gd name="connsiteY256" fmla="*/ 3339908 h 3862700"/>
              <a:gd name="connsiteX257" fmla="*/ 2664972 w 3865155"/>
              <a:gd name="connsiteY257" fmla="*/ 3237785 h 3862700"/>
              <a:gd name="connsiteX258" fmla="*/ 2653534 w 3865155"/>
              <a:gd name="connsiteY258" fmla="*/ 3243534 h 3862700"/>
              <a:gd name="connsiteX259" fmla="*/ 2632196 w 3865155"/>
              <a:gd name="connsiteY259" fmla="*/ 3352765 h 3862700"/>
              <a:gd name="connsiteX260" fmla="*/ 2592668 w 3865155"/>
              <a:gd name="connsiteY260" fmla="*/ 3274130 h 3862700"/>
              <a:gd name="connsiteX261" fmla="*/ 2496787 w 3865155"/>
              <a:gd name="connsiteY261" fmla="*/ 3385956 h 3862700"/>
              <a:gd name="connsiteX262" fmla="*/ 2575876 w 3865155"/>
              <a:gd name="connsiteY262" fmla="*/ 3354089 h 3862700"/>
              <a:gd name="connsiteX263" fmla="*/ 2572961 w 3865155"/>
              <a:gd name="connsiteY263" fmla="*/ 3385085 h 3862700"/>
              <a:gd name="connsiteX264" fmla="*/ 2549221 w 3865155"/>
              <a:gd name="connsiteY264" fmla="*/ 3405988 h 3862700"/>
              <a:gd name="connsiteX265" fmla="*/ 2520230 w 3865155"/>
              <a:gd name="connsiteY265" fmla="*/ 3406825 h 3862700"/>
              <a:gd name="connsiteX266" fmla="*/ 2496787 w 3865155"/>
              <a:gd name="connsiteY266" fmla="*/ 3385956 h 3862700"/>
              <a:gd name="connsiteX267" fmla="*/ 2472038 w 3865155"/>
              <a:gd name="connsiteY267" fmla="*/ 3352058 h 3862700"/>
              <a:gd name="connsiteX268" fmla="*/ 2487241 w 3865155"/>
              <a:gd name="connsiteY268" fmla="*/ 3354312 h 3862700"/>
              <a:gd name="connsiteX269" fmla="*/ 2514117 w 3865155"/>
              <a:gd name="connsiteY269" fmla="*/ 3322534 h 3862700"/>
              <a:gd name="connsiteX270" fmla="*/ 2546586 w 3865155"/>
              <a:gd name="connsiteY270" fmla="*/ 3320542 h 3862700"/>
              <a:gd name="connsiteX271" fmla="*/ 2570408 w 3865155"/>
              <a:gd name="connsiteY271" fmla="*/ 3340519 h 3862700"/>
              <a:gd name="connsiteX272" fmla="*/ 2477325 w 3865155"/>
              <a:gd name="connsiteY272" fmla="*/ 3378025 h 3862700"/>
              <a:gd name="connsiteX273" fmla="*/ 2479549 w 3865155"/>
              <a:gd name="connsiteY273" fmla="*/ 3384768 h 3862700"/>
              <a:gd name="connsiteX274" fmla="*/ 2509985 w 3865155"/>
              <a:gd name="connsiteY274" fmla="*/ 3418100 h 3862700"/>
              <a:gd name="connsiteX275" fmla="*/ 2554689 w 3865155"/>
              <a:gd name="connsiteY275" fmla="*/ 3419558 h 3862700"/>
              <a:gd name="connsiteX276" fmla="*/ 2588144 w 3865155"/>
              <a:gd name="connsiteY276" fmla="*/ 3387594 h 3862700"/>
              <a:gd name="connsiteX277" fmla="*/ 2592597 w 3865155"/>
              <a:gd name="connsiteY277" fmla="*/ 3365158 h 3862700"/>
              <a:gd name="connsiteX278" fmla="*/ 2587646 w 3865155"/>
              <a:gd name="connsiteY278" fmla="*/ 3341706 h 3862700"/>
              <a:gd name="connsiteX279" fmla="*/ 2555894 w 3865155"/>
              <a:gd name="connsiteY279" fmla="*/ 3308166 h 3862700"/>
              <a:gd name="connsiteX280" fmla="*/ 2508861 w 3865155"/>
              <a:gd name="connsiteY280" fmla="*/ 3308879 h 3862700"/>
              <a:gd name="connsiteX281" fmla="*/ 2484008 w 3865155"/>
              <a:gd name="connsiteY281" fmla="*/ 3326410 h 3862700"/>
              <a:gd name="connsiteX282" fmla="*/ 2472038 w 3865155"/>
              <a:gd name="connsiteY282" fmla="*/ 3352058 h 3862700"/>
              <a:gd name="connsiteX283" fmla="*/ 1981026 w 3865155"/>
              <a:gd name="connsiteY283" fmla="*/ 3852269 h 3862700"/>
              <a:gd name="connsiteX284" fmla="*/ 1981026 w 3865155"/>
              <a:gd name="connsiteY284" fmla="*/ 1968140 h 3862700"/>
              <a:gd name="connsiteX285" fmla="*/ 3865155 w 3865155"/>
              <a:gd name="connsiteY285" fmla="*/ 1968140 h 3862700"/>
              <a:gd name="connsiteX286" fmla="*/ 1981026 w 3865155"/>
              <a:gd name="connsiteY286" fmla="*/ 3852269 h 3862700"/>
              <a:gd name="connsiteX287" fmla="*/ 1979913 w 3865155"/>
              <a:gd name="connsiteY287" fmla="*/ 1888916 h 3862700"/>
              <a:gd name="connsiteX288" fmla="*/ 1979913 w 3865155"/>
              <a:gd name="connsiteY288" fmla="*/ 4787 h 3862700"/>
              <a:gd name="connsiteX289" fmla="*/ 3864042 w 3865155"/>
              <a:gd name="connsiteY289" fmla="*/ 1888916 h 3862700"/>
              <a:gd name="connsiteX290" fmla="*/ 1510547 w 3865155"/>
              <a:gd name="connsiteY290" fmla="*/ 3560408 h 3862700"/>
              <a:gd name="connsiteX291" fmla="*/ 1523949 w 3865155"/>
              <a:gd name="connsiteY291" fmla="*/ 3563328 h 3862700"/>
              <a:gd name="connsiteX292" fmla="*/ 1638800 w 3865155"/>
              <a:gd name="connsiteY292" fmla="*/ 3454995 h 3862700"/>
              <a:gd name="connsiteX293" fmla="*/ 1611059 w 3865155"/>
              <a:gd name="connsiteY293" fmla="*/ 3582309 h 3862700"/>
              <a:gd name="connsiteX294" fmla="*/ 1626694 w 3865155"/>
              <a:gd name="connsiteY294" fmla="*/ 3585716 h 3862700"/>
              <a:gd name="connsiteX295" fmla="*/ 1660762 w 3865155"/>
              <a:gd name="connsiteY295" fmla="*/ 3429365 h 3862700"/>
              <a:gd name="connsiteX296" fmla="*/ 1647361 w 3865155"/>
              <a:gd name="connsiteY296" fmla="*/ 3426445 h 3862700"/>
              <a:gd name="connsiteX297" fmla="*/ 1532509 w 3865155"/>
              <a:gd name="connsiteY297" fmla="*/ 3534778 h 3862700"/>
              <a:gd name="connsiteX298" fmla="*/ 1560251 w 3865155"/>
              <a:gd name="connsiteY298" fmla="*/ 3407464 h 3862700"/>
              <a:gd name="connsiteX299" fmla="*/ 1544616 w 3865155"/>
              <a:gd name="connsiteY299" fmla="*/ 3404057 h 3862700"/>
              <a:gd name="connsiteX300" fmla="*/ 1418902 w 3865155"/>
              <a:gd name="connsiteY300" fmla="*/ 456294 h 3862700"/>
              <a:gd name="connsiteX301" fmla="*/ 1448612 w 3865155"/>
              <a:gd name="connsiteY301" fmla="*/ 446387 h 3862700"/>
              <a:gd name="connsiteX302" fmla="*/ 1466070 w 3865155"/>
              <a:gd name="connsiteY302" fmla="*/ 446710 h 3862700"/>
              <a:gd name="connsiteX303" fmla="*/ 1477095 w 3865155"/>
              <a:gd name="connsiteY303" fmla="*/ 458817 h 3862700"/>
              <a:gd name="connsiteX304" fmla="*/ 1475543 w 3865155"/>
              <a:gd name="connsiteY304" fmla="*/ 475118 h 3862700"/>
              <a:gd name="connsiteX305" fmla="*/ 1461773 w 3865155"/>
              <a:gd name="connsiteY305" fmla="*/ 485855 h 3862700"/>
              <a:gd name="connsiteX306" fmla="*/ 1432063 w 3865155"/>
              <a:gd name="connsiteY306" fmla="*/ 495763 h 3862700"/>
              <a:gd name="connsiteX307" fmla="*/ 1392179 w 3865155"/>
              <a:gd name="connsiteY307" fmla="*/ 3477313 h 3862700"/>
              <a:gd name="connsiteX308" fmla="*/ 1406587 w 3865155"/>
              <a:gd name="connsiteY308" fmla="*/ 3481789 h 3862700"/>
              <a:gd name="connsiteX309" fmla="*/ 1421372 w 3865155"/>
              <a:gd name="connsiteY309" fmla="*/ 3434198 h 3862700"/>
              <a:gd name="connsiteX310" fmla="*/ 1484244 w 3865155"/>
              <a:gd name="connsiteY310" fmla="*/ 3453730 h 3862700"/>
              <a:gd name="connsiteX311" fmla="*/ 1469460 w 3865155"/>
              <a:gd name="connsiteY311" fmla="*/ 3501321 h 3862700"/>
              <a:gd name="connsiteX312" fmla="*/ 1483868 w 3865155"/>
              <a:gd name="connsiteY312" fmla="*/ 3505797 h 3862700"/>
              <a:gd name="connsiteX313" fmla="*/ 1517778 w 3865155"/>
              <a:gd name="connsiteY313" fmla="*/ 3396643 h 3862700"/>
              <a:gd name="connsiteX314" fmla="*/ 1503370 w 3865155"/>
              <a:gd name="connsiteY314" fmla="*/ 3392167 h 3862700"/>
              <a:gd name="connsiteX315" fmla="*/ 1488585 w 3865155"/>
              <a:gd name="connsiteY315" fmla="*/ 3439758 h 3862700"/>
              <a:gd name="connsiteX316" fmla="*/ 1425712 w 3865155"/>
              <a:gd name="connsiteY316" fmla="*/ 3420226 h 3862700"/>
              <a:gd name="connsiteX317" fmla="*/ 1440497 w 3865155"/>
              <a:gd name="connsiteY317" fmla="*/ 3372635 h 3862700"/>
              <a:gd name="connsiteX318" fmla="*/ 1426088 w 3865155"/>
              <a:gd name="connsiteY318" fmla="*/ 3368159 h 3862700"/>
              <a:gd name="connsiteX319" fmla="*/ 1386221 w 3865155"/>
              <a:gd name="connsiteY319" fmla="*/ 405985 h 3862700"/>
              <a:gd name="connsiteX320" fmla="*/ 1422379 w 3865155"/>
              <a:gd name="connsiteY320" fmla="*/ 514415 h 3862700"/>
              <a:gd name="connsiteX321" fmla="*/ 1466402 w 3865155"/>
              <a:gd name="connsiteY321" fmla="*/ 499734 h 3862700"/>
              <a:gd name="connsiteX322" fmla="*/ 1488881 w 3865155"/>
              <a:gd name="connsiteY322" fmla="*/ 481876 h 3862700"/>
              <a:gd name="connsiteX323" fmla="*/ 1491408 w 3865155"/>
              <a:gd name="connsiteY323" fmla="*/ 454044 h 3862700"/>
              <a:gd name="connsiteX324" fmla="*/ 1472755 w 3865155"/>
              <a:gd name="connsiteY324" fmla="*/ 433516 h 3862700"/>
              <a:gd name="connsiteX325" fmla="*/ 1443983 w 3865155"/>
              <a:gd name="connsiteY325" fmla="*/ 432508 h 3862700"/>
              <a:gd name="connsiteX326" fmla="*/ 1414274 w 3865155"/>
              <a:gd name="connsiteY326" fmla="*/ 442415 h 3862700"/>
              <a:gd name="connsiteX327" fmla="*/ 1400533 w 3865155"/>
              <a:gd name="connsiteY327" fmla="*/ 401212 h 3862700"/>
              <a:gd name="connsiteX328" fmla="*/ 1315251 w 3865155"/>
              <a:gd name="connsiteY328" fmla="*/ 3435264 h 3862700"/>
              <a:gd name="connsiteX329" fmla="*/ 1349140 w 3865155"/>
              <a:gd name="connsiteY329" fmla="*/ 3352308 h 3862700"/>
              <a:gd name="connsiteX330" fmla="*/ 1373850 w 3865155"/>
              <a:gd name="connsiteY330" fmla="*/ 3377960 h 3862700"/>
              <a:gd name="connsiteX331" fmla="*/ 1373673 w 3865155"/>
              <a:gd name="connsiteY331" fmla="*/ 3410731 h 3862700"/>
              <a:gd name="connsiteX332" fmla="*/ 1350853 w 3865155"/>
              <a:gd name="connsiteY332" fmla="*/ 3434251 h 3862700"/>
              <a:gd name="connsiteX333" fmla="*/ 1315251 w 3865155"/>
              <a:gd name="connsiteY333" fmla="*/ 3435264 h 3862700"/>
              <a:gd name="connsiteX334" fmla="*/ 1276574 w 3865155"/>
              <a:gd name="connsiteY334" fmla="*/ 3403906 h 3862700"/>
              <a:gd name="connsiteX335" fmla="*/ 1276750 w 3865155"/>
              <a:gd name="connsiteY335" fmla="*/ 3371135 h 3862700"/>
              <a:gd name="connsiteX336" fmla="*/ 1299571 w 3865155"/>
              <a:gd name="connsiteY336" fmla="*/ 3347615 h 3862700"/>
              <a:gd name="connsiteX337" fmla="*/ 1335173 w 3865155"/>
              <a:gd name="connsiteY337" fmla="*/ 3346602 h 3862700"/>
              <a:gd name="connsiteX338" fmla="*/ 1301284 w 3865155"/>
              <a:gd name="connsiteY338" fmla="*/ 3429558 h 3862700"/>
              <a:gd name="connsiteX339" fmla="*/ 1276574 w 3865155"/>
              <a:gd name="connsiteY339" fmla="*/ 3403906 h 3862700"/>
              <a:gd name="connsiteX340" fmla="*/ 1273588 w 3865155"/>
              <a:gd name="connsiteY340" fmla="*/ 450779 h 3862700"/>
              <a:gd name="connsiteX341" fmla="*/ 1279119 w 3865155"/>
              <a:gd name="connsiteY341" fmla="*/ 464323 h 3862700"/>
              <a:gd name="connsiteX342" fmla="*/ 1316578 w 3865155"/>
              <a:gd name="connsiteY342" fmla="*/ 449026 h 3862700"/>
              <a:gd name="connsiteX343" fmla="*/ 1354260 w 3865155"/>
              <a:gd name="connsiteY343" fmla="*/ 541297 h 3862700"/>
              <a:gd name="connsiteX344" fmla="*/ 1368228 w 3865155"/>
              <a:gd name="connsiteY344" fmla="*/ 535593 h 3862700"/>
              <a:gd name="connsiteX345" fmla="*/ 1330546 w 3865155"/>
              <a:gd name="connsiteY345" fmla="*/ 443321 h 3862700"/>
              <a:gd name="connsiteX346" fmla="*/ 1368005 w 3865155"/>
              <a:gd name="connsiteY346" fmla="*/ 428024 h 3862700"/>
              <a:gd name="connsiteX347" fmla="*/ 1362473 w 3865155"/>
              <a:gd name="connsiteY347" fmla="*/ 414479 h 3862700"/>
              <a:gd name="connsiteX348" fmla="*/ 1258250 w 3865155"/>
              <a:gd name="connsiteY348" fmla="*/ 3387407 h 3862700"/>
              <a:gd name="connsiteX349" fmla="*/ 1262632 w 3865155"/>
              <a:gd name="connsiteY349" fmla="*/ 3409323 h 3862700"/>
              <a:gd name="connsiteX350" fmla="*/ 1295664 w 3865155"/>
              <a:gd name="connsiteY350" fmla="*/ 3443314 h 3862700"/>
              <a:gd name="connsiteX351" fmla="*/ 1279324 w 3865155"/>
              <a:gd name="connsiteY351" fmla="*/ 3483310 h 3862700"/>
              <a:gd name="connsiteX352" fmla="*/ 1293291 w 3865155"/>
              <a:gd name="connsiteY352" fmla="*/ 3489016 h 3862700"/>
              <a:gd name="connsiteX353" fmla="*/ 1309631 w 3865155"/>
              <a:gd name="connsiteY353" fmla="*/ 3449020 h 3862700"/>
              <a:gd name="connsiteX354" fmla="*/ 1357015 w 3865155"/>
              <a:gd name="connsiteY354" fmla="*/ 3447881 h 3862700"/>
              <a:gd name="connsiteX355" fmla="*/ 1387640 w 3865155"/>
              <a:gd name="connsiteY355" fmla="*/ 3416437 h 3862700"/>
              <a:gd name="connsiteX356" fmla="*/ 1387792 w 3865155"/>
              <a:gd name="connsiteY356" fmla="*/ 3372544 h 3862700"/>
              <a:gd name="connsiteX357" fmla="*/ 1354760 w 3865155"/>
              <a:gd name="connsiteY357" fmla="*/ 3338553 h 3862700"/>
              <a:gd name="connsiteX358" fmla="*/ 1371099 w 3865155"/>
              <a:gd name="connsiteY358" fmla="*/ 3298556 h 3862700"/>
              <a:gd name="connsiteX359" fmla="*/ 1357132 w 3865155"/>
              <a:gd name="connsiteY359" fmla="*/ 3292850 h 3862700"/>
              <a:gd name="connsiteX360" fmla="*/ 1340793 w 3865155"/>
              <a:gd name="connsiteY360" fmla="*/ 3332847 h 3862700"/>
              <a:gd name="connsiteX361" fmla="*/ 1293409 w 3865155"/>
              <a:gd name="connsiteY361" fmla="*/ 3333986 h 3862700"/>
              <a:gd name="connsiteX362" fmla="*/ 1262783 w 3865155"/>
              <a:gd name="connsiteY362" fmla="*/ 3365430 h 3862700"/>
              <a:gd name="connsiteX363" fmla="*/ 1258250 w 3865155"/>
              <a:gd name="connsiteY363" fmla="*/ 3387407 h 3862700"/>
              <a:gd name="connsiteX364" fmla="*/ 1184677 w 3865155"/>
              <a:gd name="connsiteY364" fmla="*/ 531900 h 3862700"/>
              <a:gd name="connsiteX365" fmla="*/ 1191163 w 3865155"/>
              <a:gd name="connsiteY365" fmla="*/ 554703 h 3862700"/>
              <a:gd name="connsiteX366" fmla="*/ 1225471 w 3865155"/>
              <a:gd name="connsiteY366" fmla="*/ 585433 h 3862700"/>
              <a:gd name="connsiteX367" fmla="*/ 1271596 w 3865155"/>
              <a:gd name="connsiteY367" fmla="*/ 581766 h 3862700"/>
              <a:gd name="connsiteX368" fmla="*/ 1295309 w 3865155"/>
              <a:gd name="connsiteY368" fmla="*/ 561125 h 3862700"/>
              <a:gd name="connsiteX369" fmla="*/ 1304339 w 3865155"/>
              <a:gd name="connsiteY369" fmla="*/ 532439 h 3862700"/>
              <a:gd name="connsiteX370" fmla="*/ 1289827 w 3865155"/>
              <a:gd name="connsiteY370" fmla="*/ 531451 h 3862700"/>
              <a:gd name="connsiteX371" fmla="*/ 1282874 w 3865155"/>
              <a:gd name="connsiteY371" fmla="*/ 553245 h 3862700"/>
              <a:gd name="connsiteX372" fmla="*/ 1265115 w 3865155"/>
              <a:gd name="connsiteY372" fmla="*/ 568650 h 3862700"/>
              <a:gd name="connsiteX373" fmla="*/ 1230650 w 3865155"/>
              <a:gd name="connsiteY373" fmla="*/ 571145 h 3862700"/>
              <a:gd name="connsiteX374" fmla="*/ 1204690 w 3865155"/>
              <a:gd name="connsiteY374" fmla="*/ 548020 h 3862700"/>
              <a:gd name="connsiteX375" fmla="*/ 1202194 w 3865155"/>
              <a:gd name="connsiteY375" fmla="*/ 513555 h 3862700"/>
              <a:gd name="connsiteX376" fmla="*/ 1225013 w 3865155"/>
              <a:gd name="connsiteY376" fmla="*/ 487491 h 3862700"/>
              <a:gd name="connsiteX377" fmla="*/ 1248294 w 3865155"/>
              <a:gd name="connsiteY377" fmla="*/ 482745 h 3862700"/>
              <a:gd name="connsiteX378" fmla="*/ 1268754 w 3865155"/>
              <a:gd name="connsiteY378" fmla="*/ 490867 h 3862700"/>
              <a:gd name="connsiteX379" fmla="*/ 1276681 w 3865155"/>
              <a:gd name="connsiteY379" fmla="*/ 479045 h 3862700"/>
              <a:gd name="connsiteX380" fmla="*/ 1249385 w 3865155"/>
              <a:gd name="connsiteY380" fmla="*/ 468181 h 3862700"/>
              <a:gd name="connsiteX381" fmla="*/ 1218532 w 3865155"/>
              <a:gd name="connsiteY381" fmla="*/ 474374 h 3862700"/>
              <a:gd name="connsiteX382" fmla="*/ 1187699 w 3865155"/>
              <a:gd name="connsiteY382" fmla="*/ 508988 h 3862700"/>
              <a:gd name="connsiteX383" fmla="*/ 1184677 w 3865155"/>
              <a:gd name="connsiteY383" fmla="*/ 531900 h 3862700"/>
              <a:gd name="connsiteX384" fmla="*/ 1142553 w 3865155"/>
              <a:gd name="connsiteY384" fmla="*/ 3340473 h 3862700"/>
              <a:gd name="connsiteX385" fmla="*/ 1145796 w 3865155"/>
              <a:gd name="connsiteY385" fmla="*/ 3306070 h 3862700"/>
              <a:gd name="connsiteX386" fmla="*/ 1172252 w 3865155"/>
              <a:gd name="connsiteY386" fmla="*/ 3283514 h 3862700"/>
              <a:gd name="connsiteX387" fmla="*/ 1206655 w 3865155"/>
              <a:gd name="connsiteY387" fmla="*/ 3286756 h 3862700"/>
              <a:gd name="connsiteX388" fmla="*/ 1229008 w 3865155"/>
              <a:gd name="connsiteY388" fmla="*/ 3313107 h 3862700"/>
              <a:gd name="connsiteX389" fmla="*/ 1225660 w 3865155"/>
              <a:gd name="connsiteY389" fmla="*/ 3347712 h 3862700"/>
              <a:gd name="connsiteX390" fmla="*/ 1199310 w 3865155"/>
              <a:gd name="connsiteY390" fmla="*/ 3370066 h 3862700"/>
              <a:gd name="connsiteX391" fmla="*/ 1164802 w 3865155"/>
              <a:gd name="connsiteY391" fmla="*/ 3367026 h 3862700"/>
              <a:gd name="connsiteX392" fmla="*/ 1142553 w 3865155"/>
              <a:gd name="connsiteY392" fmla="*/ 3340473 h 3862700"/>
              <a:gd name="connsiteX393" fmla="*/ 1125542 w 3865155"/>
              <a:gd name="connsiteY393" fmla="*/ 3321677 h 3862700"/>
              <a:gd name="connsiteX394" fmla="*/ 1128165 w 3865155"/>
              <a:gd name="connsiteY394" fmla="*/ 3344830 h 3862700"/>
              <a:gd name="connsiteX395" fmla="*/ 1157024 w 3865155"/>
              <a:gd name="connsiteY395" fmla="*/ 3379470 h 3862700"/>
              <a:gd name="connsiteX396" fmla="*/ 1209595 w 3865155"/>
              <a:gd name="connsiteY396" fmla="*/ 3378523 h 3862700"/>
              <a:gd name="connsiteX397" fmla="*/ 1199238 w 3865155"/>
              <a:gd name="connsiteY397" fmla="*/ 3398387 h 3862700"/>
              <a:gd name="connsiteX398" fmla="*/ 1212616 w 3865155"/>
              <a:gd name="connsiteY398" fmla="*/ 3405363 h 3862700"/>
              <a:gd name="connsiteX399" fmla="*/ 1286599 w 3865155"/>
              <a:gd name="connsiteY399" fmla="*/ 3263472 h 3862700"/>
              <a:gd name="connsiteX400" fmla="*/ 1273221 w 3865155"/>
              <a:gd name="connsiteY400" fmla="*/ 3256497 h 3862700"/>
              <a:gd name="connsiteX401" fmla="*/ 1241725 w 3865155"/>
              <a:gd name="connsiteY401" fmla="*/ 3316902 h 3862700"/>
              <a:gd name="connsiteX402" fmla="*/ 1212405 w 3865155"/>
              <a:gd name="connsiteY402" fmla="*/ 3273255 h 3862700"/>
              <a:gd name="connsiteX403" fmla="*/ 1167481 w 3865155"/>
              <a:gd name="connsiteY403" fmla="*/ 3269425 h 3862700"/>
              <a:gd name="connsiteX404" fmla="*/ 1132418 w 3865155"/>
              <a:gd name="connsiteY404" fmla="*/ 3299095 h 3862700"/>
              <a:gd name="connsiteX405" fmla="*/ 1125542 w 3865155"/>
              <a:gd name="connsiteY405" fmla="*/ 3321677 h 3862700"/>
              <a:gd name="connsiteX406" fmla="*/ 1077018 w 3865155"/>
              <a:gd name="connsiteY406" fmla="*/ 585113 h 3862700"/>
              <a:gd name="connsiteX407" fmla="*/ 1097593 w 3865155"/>
              <a:gd name="connsiteY407" fmla="*/ 557243 h 3862700"/>
              <a:gd name="connsiteX408" fmla="*/ 1131850 w 3865155"/>
              <a:gd name="connsiteY408" fmla="*/ 552089 h 3862700"/>
              <a:gd name="connsiteX409" fmla="*/ 1159523 w 3865155"/>
              <a:gd name="connsiteY409" fmla="*/ 572783 h 3862700"/>
              <a:gd name="connsiteX410" fmla="*/ 1164991 w 3865155"/>
              <a:gd name="connsiteY410" fmla="*/ 607117 h 3862700"/>
              <a:gd name="connsiteX411" fmla="*/ 1144298 w 3865155"/>
              <a:gd name="connsiteY411" fmla="*/ 634790 h 3862700"/>
              <a:gd name="connsiteX412" fmla="*/ 1110159 w 3865155"/>
              <a:gd name="connsiteY412" fmla="*/ 640140 h 3862700"/>
              <a:gd name="connsiteX413" fmla="*/ 1082368 w 3865155"/>
              <a:gd name="connsiteY413" fmla="*/ 619251 h 3862700"/>
              <a:gd name="connsiteX414" fmla="*/ 1077018 w 3865155"/>
              <a:gd name="connsiteY414" fmla="*/ 585113 h 3862700"/>
              <a:gd name="connsiteX415" fmla="*/ 1061134 w 3865155"/>
              <a:gd name="connsiteY415" fmla="*/ 604820 h 3862700"/>
              <a:gd name="connsiteX416" fmla="*/ 1069443 w 3865155"/>
              <a:gd name="connsiteY416" fmla="*/ 627035 h 3862700"/>
              <a:gd name="connsiteX417" fmla="*/ 1106381 w 3865155"/>
              <a:gd name="connsiteY417" fmla="*/ 654691 h 3862700"/>
              <a:gd name="connsiteX418" fmla="*/ 1151846 w 3865155"/>
              <a:gd name="connsiteY418" fmla="*/ 647323 h 3862700"/>
              <a:gd name="connsiteX419" fmla="*/ 1179424 w 3865155"/>
              <a:gd name="connsiteY419" fmla="*/ 610699 h 3862700"/>
              <a:gd name="connsiteX420" fmla="*/ 1172448 w 3865155"/>
              <a:gd name="connsiteY420" fmla="*/ 564999 h 3862700"/>
              <a:gd name="connsiteX421" fmla="*/ 1135432 w 3865155"/>
              <a:gd name="connsiteY421" fmla="*/ 537656 h 3862700"/>
              <a:gd name="connsiteX422" fmla="*/ 1090045 w 3865155"/>
              <a:gd name="connsiteY422" fmla="*/ 544710 h 3862700"/>
              <a:gd name="connsiteX423" fmla="*/ 1062389 w 3865155"/>
              <a:gd name="connsiteY423" fmla="*/ 581648 h 3862700"/>
              <a:gd name="connsiteX424" fmla="*/ 1061134 w 3865155"/>
              <a:gd name="connsiteY424" fmla="*/ 604820 h 3862700"/>
              <a:gd name="connsiteX425" fmla="*/ 1022194 w 3865155"/>
              <a:gd name="connsiteY425" fmla="*/ 3268242 h 3862700"/>
              <a:gd name="connsiteX426" fmla="*/ 1028553 w 3865155"/>
              <a:gd name="connsiteY426" fmla="*/ 3234278 h 3862700"/>
              <a:gd name="connsiteX427" fmla="*/ 1056951 w 3865155"/>
              <a:gd name="connsiteY427" fmla="*/ 3214221 h 3862700"/>
              <a:gd name="connsiteX428" fmla="*/ 1090916 w 3865155"/>
              <a:gd name="connsiteY428" fmla="*/ 3220580 h 3862700"/>
              <a:gd name="connsiteX429" fmla="*/ 1110780 w 3865155"/>
              <a:gd name="connsiteY429" fmla="*/ 3248855 h 3862700"/>
              <a:gd name="connsiteX430" fmla="*/ 1104297 w 3865155"/>
              <a:gd name="connsiteY430" fmla="*/ 3283012 h 3862700"/>
              <a:gd name="connsiteX431" fmla="*/ 1076022 w 3865155"/>
              <a:gd name="connsiteY431" fmla="*/ 3302876 h 3862700"/>
              <a:gd name="connsiteX432" fmla="*/ 1041934 w 3865155"/>
              <a:gd name="connsiteY432" fmla="*/ 3296710 h 3862700"/>
              <a:gd name="connsiteX433" fmla="*/ 1022194 w 3865155"/>
              <a:gd name="connsiteY433" fmla="*/ 3268242 h 3862700"/>
              <a:gd name="connsiteX434" fmla="*/ 984941 w 3865155"/>
              <a:gd name="connsiteY434" fmla="*/ 3274175 h 3862700"/>
              <a:gd name="connsiteX435" fmla="*/ 997630 w 3865155"/>
              <a:gd name="connsiteY435" fmla="*/ 3282339 h 3862700"/>
              <a:gd name="connsiteX436" fmla="*/ 1009751 w 3865155"/>
              <a:gd name="connsiteY436" fmla="*/ 3263499 h 3862700"/>
              <a:gd name="connsiteX437" fmla="*/ 1034979 w 3865155"/>
              <a:gd name="connsiteY437" fmla="*/ 3309632 h 3862700"/>
              <a:gd name="connsiteX438" fmla="*/ 1079560 w 3865155"/>
              <a:gd name="connsiteY438" fmla="*/ 3317657 h 3862700"/>
              <a:gd name="connsiteX439" fmla="*/ 1116985 w 3865155"/>
              <a:gd name="connsiteY439" fmla="*/ 3291176 h 3862700"/>
              <a:gd name="connsiteX440" fmla="*/ 1125574 w 3865155"/>
              <a:gd name="connsiteY440" fmla="*/ 3246142 h 3862700"/>
              <a:gd name="connsiteX441" fmla="*/ 1099794 w 3865155"/>
              <a:gd name="connsiteY441" fmla="*/ 3208895 h 3862700"/>
              <a:gd name="connsiteX442" fmla="*/ 1047354 w 3865155"/>
              <a:gd name="connsiteY442" fmla="*/ 3205056 h 3862700"/>
              <a:gd name="connsiteX443" fmla="*/ 1059476 w 3865155"/>
              <a:gd name="connsiteY443" fmla="*/ 3186216 h 3862700"/>
              <a:gd name="connsiteX444" fmla="*/ 1046788 w 3865155"/>
              <a:gd name="connsiteY444" fmla="*/ 3178053 h 3862700"/>
              <a:gd name="connsiteX445" fmla="*/ 942214 w 3865155"/>
              <a:gd name="connsiteY445" fmla="*/ 648564 h 3862700"/>
              <a:gd name="connsiteX446" fmla="*/ 1009208 w 3865155"/>
              <a:gd name="connsiteY446" fmla="*/ 741172 h 3862700"/>
              <a:gd name="connsiteX447" fmla="*/ 1021432 w 3865155"/>
              <a:gd name="connsiteY447" fmla="*/ 732329 h 3862700"/>
              <a:gd name="connsiteX448" fmla="*/ 992223 w 3865155"/>
              <a:gd name="connsiteY448" fmla="*/ 691952 h 3862700"/>
              <a:gd name="connsiteX449" fmla="*/ 1045565 w 3865155"/>
              <a:gd name="connsiteY449" fmla="*/ 653363 h 3862700"/>
              <a:gd name="connsiteX450" fmla="*/ 1074775 w 3865155"/>
              <a:gd name="connsiteY450" fmla="*/ 693740 h 3862700"/>
              <a:gd name="connsiteX451" fmla="*/ 1086999 w 3865155"/>
              <a:gd name="connsiteY451" fmla="*/ 684897 h 3862700"/>
              <a:gd name="connsiteX452" fmla="*/ 1020004 w 3865155"/>
              <a:gd name="connsiteY452" fmla="*/ 592289 h 3862700"/>
              <a:gd name="connsiteX453" fmla="*/ 1007780 w 3865155"/>
              <a:gd name="connsiteY453" fmla="*/ 601132 h 3862700"/>
              <a:gd name="connsiteX454" fmla="*/ 1036990 w 3865155"/>
              <a:gd name="connsiteY454" fmla="*/ 641509 h 3862700"/>
              <a:gd name="connsiteX455" fmla="*/ 983647 w 3865155"/>
              <a:gd name="connsiteY455" fmla="*/ 680098 h 3862700"/>
              <a:gd name="connsiteX456" fmla="*/ 954438 w 3865155"/>
              <a:gd name="connsiteY456" fmla="*/ 639721 h 3862700"/>
              <a:gd name="connsiteX457" fmla="*/ 890069 w 3865155"/>
              <a:gd name="connsiteY457" fmla="*/ 3169486 h 3862700"/>
              <a:gd name="connsiteX458" fmla="*/ 892316 w 3865155"/>
              <a:gd name="connsiteY458" fmla="*/ 3198778 h 3862700"/>
              <a:gd name="connsiteX459" fmla="*/ 911446 w 3865155"/>
              <a:gd name="connsiteY459" fmla="*/ 3223765 h 3862700"/>
              <a:gd name="connsiteX460" fmla="*/ 956092 w 3865155"/>
              <a:gd name="connsiteY460" fmla="*/ 3236236 h 3862700"/>
              <a:gd name="connsiteX461" fmla="*/ 995626 w 3865155"/>
              <a:gd name="connsiteY461" fmla="*/ 3213021 h 3862700"/>
              <a:gd name="connsiteX462" fmla="*/ 1008139 w 3865155"/>
              <a:gd name="connsiteY462" fmla="*/ 3168695 h 3862700"/>
              <a:gd name="connsiteX463" fmla="*/ 984562 w 3865155"/>
              <a:gd name="connsiteY463" fmla="*/ 3128882 h 3862700"/>
              <a:gd name="connsiteX464" fmla="*/ 955595 w 3865155"/>
              <a:gd name="connsiteY464" fmla="*/ 3116661 h 3862700"/>
              <a:gd name="connsiteX465" fmla="*/ 925862 w 3865155"/>
              <a:gd name="connsiteY465" fmla="*/ 3121166 h 3862700"/>
              <a:gd name="connsiteX466" fmla="*/ 931356 w 3865155"/>
              <a:gd name="connsiteY466" fmla="*/ 3134634 h 3862700"/>
              <a:gd name="connsiteX467" fmla="*/ 953987 w 3865155"/>
              <a:gd name="connsiteY467" fmla="*/ 3131295 h 3862700"/>
              <a:gd name="connsiteX468" fmla="*/ 975632 w 3865155"/>
              <a:gd name="connsiteY468" fmla="*/ 3140471 h 3862700"/>
              <a:gd name="connsiteX469" fmla="*/ 993029 w 3865155"/>
              <a:gd name="connsiteY469" fmla="*/ 3170327 h 3862700"/>
              <a:gd name="connsiteX470" fmla="*/ 983675 w 3865155"/>
              <a:gd name="connsiteY470" fmla="*/ 3203812 h 3862700"/>
              <a:gd name="connsiteX471" fmla="*/ 953819 w 3865155"/>
              <a:gd name="connsiteY471" fmla="*/ 3221209 h 3862700"/>
              <a:gd name="connsiteX472" fmla="*/ 920376 w 3865155"/>
              <a:gd name="connsiteY472" fmla="*/ 3212176 h 3862700"/>
              <a:gd name="connsiteX473" fmla="*/ 905876 w 3865155"/>
              <a:gd name="connsiteY473" fmla="*/ 3193354 h 3862700"/>
              <a:gd name="connsiteX474" fmla="*/ 904173 w 3865155"/>
              <a:gd name="connsiteY474" fmla="*/ 3171407 h 3862700"/>
              <a:gd name="connsiteX475" fmla="*/ 862037 w 3865155"/>
              <a:gd name="connsiteY475" fmla="*/ 734622 h 3862700"/>
              <a:gd name="connsiteX476" fmla="*/ 876600 w 3865155"/>
              <a:gd name="connsiteY476" fmla="*/ 778093 h 3862700"/>
              <a:gd name="connsiteX477" fmla="*/ 917393 w 3865155"/>
              <a:gd name="connsiteY477" fmla="*/ 799477 h 3862700"/>
              <a:gd name="connsiteX478" fmla="*/ 961213 w 3865155"/>
              <a:gd name="connsiteY478" fmla="*/ 784617 h 3862700"/>
              <a:gd name="connsiteX479" fmla="*/ 979144 w 3865155"/>
              <a:gd name="connsiteY479" fmla="*/ 758792 h 3862700"/>
              <a:gd name="connsiteX480" fmla="*/ 980867 w 3865155"/>
              <a:gd name="connsiteY480" fmla="*/ 728769 h 3862700"/>
              <a:gd name="connsiteX481" fmla="*/ 966555 w 3865155"/>
              <a:gd name="connsiteY481" fmla="*/ 731368 h 3862700"/>
              <a:gd name="connsiteX482" fmla="*/ 965156 w 3865155"/>
              <a:gd name="connsiteY482" fmla="*/ 754201 h 3862700"/>
              <a:gd name="connsiteX483" fmla="*/ 951714 w 3865155"/>
              <a:gd name="connsiteY483" fmla="*/ 773489 h 3862700"/>
              <a:gd name="connsiteX484" fmla="*/ 918913 w 3865155"/>
              <a:gd name="connsiteY484" fmla="*/ 784355 h 3862700"/>
              <a:gd name="connsiteX485" fmla="*/ 888076 w 3865155"/>
              <a:gd name="connsiteY485" fmla="*/ 768298 h 3862700"/>
              <a:gd name="connsiteX486" fmla="*/ 877209 w 3865155"/>
              <a:gd name="connsiteY486" fmla="*/ 735496 h 3862700"/>
              <a:gd name="connsiteX487" fmla="*/ 892944 w 3865155"/>
              <a:gd name="connsiteY487" fmla="*/ 704634 h 3862700"/>
              <a:gd name="connsiteX488" fmla="*/ 914351 w 3865155"/>
              <a:gd name="connsiteY488" fmla="*/ 694327 h 3862700"/>
              <a:gd name="connsiteX489" fmla="*/ 936178 w 3865155"/>
              <a:gd name="connsiteY489" fmla="*/ 697186 h 3862700"/>
              <a:gd name="connsiteX490" fmla="*/ 940966 w 3865155"/>
              <a:gd name="connsiteY490" fmla="*/ 683782 h 3862700"/>
              <a:gd name="connsiteX491" fmla="*/ 911840 w 3865155"/>
              <a:gd name="connsiteY491" fmla="*/ 679940 h 3862700"/>
              <a:gd name="connsiteX492" fmla="*/ 883446 w 3865155"/>
              <a:gd name="connsiteY492" fmla="*/ 693506 h 3862700"/>
              <a:gd name="connsiteX493" fmla="*/ 862037 w 3865155"/>
              <a:gd name="connsiteY493" fmla="*/ 734622 h 3862700"/>
              <a:gd name="connsiteX494" fmla="*/ 792030 w 3865155"/>
              <a:gd name="connsiteY494" fmla="*/ 3120161 h 3862700"/>
              <a:gd name="connsiteX495" fmla="*/ 863766 w 3865155"/>
              <a:gd name="connsiteY495" fmla="*/ 3183976 h 3862700"/>
              <a:gd name="connsiteX496" fmla="*/ 873490 w 3865155"/>
              <a:gd name="connsiteY496" fmla="*/ 3173045 h 3862700"/>
              <a:gd name="connsiteX497" fmla="*/ 843258 w 3865155"/>
              <a:gd name="connsiteY497" fmla="*/ 3146151 h 3862700"/>
              <a:gd name="connsiteX498" fmla="*/ 909504 w 3865155"/>
              <a:gd name="connsiteY498" fmla="*/ 3071683 h 3862700"/>
              <a:gd name="connsiteX499" fmla="*/ 898231 w 3865155"/>
              <a:gd name="connsiteY499" fmla="*/ 3061655 h 3862700"/>
              <a:gd name="connsiteX500" fmla="*/ 831986 w 3865155"/>
              <a:gd name="connsiteY500" fmla="*/ 3136123 h 3862700"/>
              <a:gd name="connsiteX501" fmla="*/ 801754 w 3865155"/>
              <a:gd name="connsiteY501" fmla="*/ 3109230 h 3862700"/>
              <a:gd name="connsiteX502" fmla="*/ 773335 w 3865155"/>
              <a:gd name="connsiteY502" fmla="*/ 835585 h 3862700"/>
              <a:gd name="connsiteX503" fmla="*/ 786361 w 3865155"/>
              <a:gd name="connsiteY503" fmla="*/ 803485 h 3862700"/>
              <a:gd name="connsiteX504" fmla="*/ 818271 w 3865155"/>
              <a:gd name="connsiteY504" fmla="*/ 790003 h 3862700"/>
              <a:gd name="connsiteX505" fmla="*/ 850210 w 3865155"/>
              <a:gd name="connsiteY505" fmla="*/ 803192 h 3862700"/>
              <a:gd name="connsiteX506" fmla="*/ 864016 w 3865155"/>
              <a:gd name="connsiteY506" fmla="*/ 835100 h 3862700"/>
              <a:gd name="connsiteX507" fmla="*/ 850827 w 3865155"/>
              <a:gd name="connsiteY507" fmla="*/ 867038 h 3862700"/>
              <a:gd name="connsiteX508" fmla="*/ 819080 w 3865155"/>
              <a:gd name="connsiteY508" fmla="*/ 880682 h 3862700"/>
              <a:gd name="connsiteX509" fmla="*/ 786978 w 3865155"/>
              <a:gd name="connsiteY509" fmla="*/ 867332 h 3862700"/>
              <a:gd name="connsiteX510" fmla="*/ 773335 w 3865155"/>
              <a:gd name="connsiteY510" fmla="*/ 835585 h 3862700"/>
              <a:gd name="connsiteX511" fmla="*/ 758143 w 3865155"/>
              <a:gd name="connsiteY511" fmla="*/ 836016 h 3862700"/>
              <a:gd name="connsiteX512" fmla="*/ 776386 w 3865155"/>
              <a:gd name="connsiteY512" fmla="*/ 878077 h 3862700"/>
              <a:gd name="connsiteX513" fmla="*/ 818702 w 3865155"/>
              <a:gd name="connsiteY513" fmla="*/ 895718 h 3862700"/>
              <a:gd name="connsiteX514" fmla="*/ 860443 w 3865155"/>
              <a:gd name="connsiteY514" fmla="*/ 878124 h 3862700"/>
              <a:gd name="connsiteX515" fmla="*/ 874955 w 3865155"/>
              <a:gd name="connsiteY515" fmla="*/ 827586 h 3862700"/>
              <a:gd name="connsiteX516" fmla="*/ 890908 w 3865155"/>
              <a:gd name="connsiteY516" fmla="*/ 843314 h 3862700"/>
              <a:gd name="connsiteX517" fmla="*/ 901501 w 3865155"/>
              <a:gd name="connsiteY517" fmla="*/ 832569 h 3862700"/>
              <a:gd name="connsiteX518" fmla="*/ 820104 w 3865155"/>
              <a:gd name="connsiteY518" fmla="*/ 752325 h 3862700"/>
              <a:gd name="connsiteX519" fmla="*/ 809512 w 3865155"/>
              <a:gd name="connsiteY519" fmla="*/ 763070 h 3862700"/>
              <a:gd name="connsiteX520" fmla="*/ 825465 w 3865155"/>
              <a:gd name="connsiteY520" fmla="*/ 778798 h 3862700"/>
              <a:gd name="connsiteX521" fmla="*/ 775140 w 3865155"/>
              <a:gd name="connsiteY521" fmla="*/ 794028 h 3862700"/>
              <a:gd name="connsiteX522" fmla="*/ 758143 w 3865155"/>
              <a:gd name="connsiteY522" fmla="*/ 836016 h 3862700"/>
              <a:gd name="connsiteX523" fmla="*/ 724933 w 3865155"/>
              <a:gd name="connsiteY523" fmla="*/ 3017819 h 3862700"/>
              <a:gd name="connsiteX524" fmla="*/ 738941 w 3865155"/>
              <a:gd name="connsiteY524" fmla="*/ 2986231 h 3862700"/>
              <a:gd name="connsiteX525" fmla="*/ 771194 w 3865155"/>
              <a:gd name="connsiteY525" fmla="*/ 2973252 h 3862700"/>
              <a:gd name="connsiteX526" fmla="*/ 802783 w 3865155"/>
              <a:gd name="connsiteY526" fmla="*/ 2987261 h 3862700"/>
              <a:gd name="connsiteX527" fmla="*/ 815602 w 3865155"/>
              <a:gd name="connsiteY527" fmla="*/ 3019350 h 3862700"/>
              <a:gd name="connsiteX528" fmla="*/ 801429 w 3865155"/>
              <a:gd name="connsiteY528" fmla="*/ 3051096 h 3862700"/>
              <a:gd name="connsiteX529" fmla="*/ 769340 w 3865155"/>
              <a:gd name="connsiteY529" fmla="*/ 3063916 h 3862700"/>
              <a:gd name="connsiteX530" fmla="*/ 737588 w 3865155"/>
              <a:gd name="connsiteY530" fmla="*/ 3050066 h 3862700"/>
              <a:gd name="connsiteX531" fmla="*/ 724933 w 3865155"/>
              <a:gd name="connsiteY531" fmla="*/ 3017819 h 3862700"/>
              <a:gd name="connsiteX532" fmla="*/ 709905 w 3865155"/>
              <a:gd name="connsiteY532" fmla="*/ 3017377 h 3862700"/>
              <a:gd name="connsiteX533" fmla="*/ 726258 w 3865155"/>
              <a:gd name="connsiteY533" fmla="*/ 3059393 h 3862700"/>
              <a:gd name="connsiteX534" fmla="*/ 776405 w 3865155"/>
              <a:gd name="connsiteY534" fmla="*/ 3075203 h 3862700"/>
              <a:gd name="connsiteX535" fmla="*/ 760271 w 3865155"/>
              <a:gd name="connsiteY535" fmla="*/ 3090746 h 3862700"/>
              <a:gd name="connsiteX536" fmla="*/ 770739 w 3865155"/>
              <a:gd name="connsiteY536" fmla="*/ 3101612 h 3862700"/>
              <a:gd name="connsiteX537" fmla="*/ 885982 w 3865155"/>
              <a:gd name="connsiteY537" fmla="*/ 2990592 h 3862700"/>
              <a:gd name="connsiteX538" fmla="*/ 875514 w 3865155"/>
              <a:gd name="connsiteY538" fmla="*/ 2979726 h 3862700"/>
              <a:gd name="connsiteX539" fmla="*/ 826454 w 3865155"/>
              <a:gd name="connsiteY539" fmla="*/ 3026989 h 3862700"/>
              <a:gd name="connsiteX540" fmla="*/ 812526 w 3865155"/>
              <a:gd name="connsiteY540" fmla="*/ 2976287 h 3862700"/>
              <a:gd name="connsiteX541" fmla="*/ 771149 w 3865155"/>
              <a:gd name="connsiteY541" fmla="*/ 2958377 h 3862700"/>
              <a:gd name="connsiteX542" fmla="*/ 728473 w 3865155"/>
              <a:gd name="connsiteY542" fmla="*/ 2975365 h 3862700"/>
              <a:gd name="connsiteX543" fmla="*/ 709905 w 3865155"/>
              <a:gd name="connsiteY543" fmla="*/ 3017377 h 3862700"/>
              <a:gd name="connsiteX544" fmla="*/ 658147 w 3865155"/>
              <a:gd name="connsiteY544" fmla="*/ 930351 h 3862700"/>
              <a:gd name="connsiteX545" fmla="*/ 746217 w 3865155"/>
              <a:gd name="connsiteY545" fmla="*/ 1003208 h 3862700"/>
              <a:gd name="connsiteX546" fmla="*/ 755834 w 3865155"/>
              <a:gd name="connsiteY546" fmla="*/ 991583 h 3862700"/>
              <a:gd name="connsiteX547" fmla="*/ 679037 w 3865155"/>
              <a:gd name="connsiteY547" fmla="*/ 928051 h 3862700"/>
              <a:gd name="connsiteX548" fmla="*/ 721003 w 3865155"/>
              <a:gd name="connsiteY548" fmla="*/ 877323 h 3862700"/>
              <a:gd name="connsiteX549" fmla="*/ 797800 w 3865155"/>
              <a:gd name="connsiteY549" fmla="*/ 940855 h 3862700"/>
              <a:gd name="connsiteX550" fmla="*/ 807417 w 3865155"/>
              <a:gd name="connsiteY550" fmla="*/ 929230 h 3862700"/>
              <a:gd name="connsiteX551" fmla="*/ 719347 w 3865155"/>
              <a:gd name="connsiteY551" fmla="*/ 856372 h 3862700"/>
              <a:gd name="connsiteX552" fmla="*/ 605968 w 3865155"/>
              <a:gd name="connsiteY552" fmla="*/ 2917498 h 3862700"/>
              <a:gd name="connsiteX553" fmla="*/ 616087 w 3865155"/>
              <a:gd name="connsiteY553" fmla="*/ 2929894 h 3862700"/>
              <a:gd name="connsiteX554" fmla="*/ 713706 w 3865155"/>
              <a:gd name="connsiteY554" fmla="*/ 2898014 h 3862700"/>
              <a:gd name="connsiteX555" fmla="*/ 666681 w 3865155"/>
              <a:gd name="connsiteY555" fmla="*/ 2991877 h 3862700"/>
              <a:gd name="connsiteX556" fmla="*/ 676800 w 3865155"/>
              <a:gd name="connsiteY556" fmla="*/ 3004273 h 3862700"/>
              <a:gd name="connsiteX557" fmla="*/ 733497 w 3865155"/>
              <a:gd name="connsiteY557" fmla="*/ 2891893 h 3862700"/>
              <a:gd name="connsiteX558" fmla="*/ 740866 w 3865155"/>
              <a:gd name="connsiteY558" fmla="*/ 2889714 h 3862700"/>
              <a:gd name="connsiteX559" fmla="*/ 779088 w 3865155"/>
              <a:gd name="connsiteY559" fmla="*/ 2898942 h 3862700"/>
              <a:gd name="connsiteX560" fmla="*/ 790067 w 3865155"/>
              <a:gd name="connsiteY560" fmla="*/ 2889979 h 3862700"/>
              <a:gd name="connsiteX561" fmla="*/ 766474 w 3865155"/>
              <a:gd name="connsiteY561" fmla="*/ 2874270 h 3862700"/>
              <a:gd name="connsiteX562" fmla="*/ 733595 w 3865155"/>
              <a:gd name="connsiteY562" fmla="*/ 2876468 h 3862700"/>
              <a:gd name="connsiteX563" fmla="*/ 605569 w 3865155"/>
              <a:gd name="connsiteY563" fmla="*/ 1046087 h 3862700"/>
              <a:gd name="connsiteX564" fmla="*/ 612919 w 3865155"/>
              <a:gd name="connsiteY564" fmla="*/ 1012234 h 3862700"/>
              <a:gd name="connsiteX565" fmla="*/ 642056 w 3865155"/>
              <a:gd name="connsiteY565" fmla="*/ 993497 h 3862700"/>
              <a:gd name="connsiteX566" fmla="*/ 675779 w 3865155"/>
              <a:gd name="connsiteY566" fmla="*/ 1001035 h 3862700"/>
              <a:gd name="connsiteX567" fmla="*/ 694834 w 3865155"/>
              <a:gd name="connsiteY567" fmla="*/ 1030115 h 3862700"/>
              <a:gd name="connsiteX568" fmla="*/ 687296 w 3865155"/>
              <a:gd name="connsiteY568" fmla="*/ 1063838 h 3862700"/>
              <a:gd name="connsiteX569" fmla="*/ 658346 w 3865155"/>
              <a:gd name="connsiteY569" fmla="*/ 1082705 h 3862700"/>
              <a:gd name="connsiteX570" fmla="*/ 624436 w 3865155"/>
              <a:gd name="connsiteY570" fmla="*/ 1075036 h 3862700"/>
              <a:gd name="connsiteX571" fmla="*/ 605569 w 3865155"/>
              <a:gd name="connsiteY571" fmla="*/ 1046087 h 3862700"/>
              <a:gd name="connsiteX572" fmla="*/ 590804 w 3865155"/>
              <a:gd name="connsiteY572" fmla="*/ 1048920 h 3862700"/>
              <a:gd name="connsiteX573" fmla="*/ 615835 w 3865155"/>
              <a:gd name="connsiteY573" fmla="*/ 1087433 h 3862700"/>
              <a:gd name="connsiteX574" fmla="*/ 660861 w 3865155"/>
              <a:gd name="connsiteY574" fmla="*/ 1097527 h 3862700"/>
              <a:gd name="connsiteX575" fmla="*/ 699316 w 3865155"/>
              <a:gd name="connsiteY575" fmla="*/ 1072178 h 3862700"/>
              <a:gd name="connsiteX576" fmla="*/ 709468 w 3865155"/>
              <a:gd name="connsiteY576" fmla="*/ 1027470 h 3862700"/>
              <a:gd name="connsiteX577" fmla="*/ 684380 w 3865155"/>
              <a:gd name="connsiteY577" fmla="*/ 988639 h 3862700"/>
              <a:gd name="connsiteX578" fmla="*/ 639411 w 3865155"/>
              <a:gd name="connsiteY578" fmla="*/ 978863 h 3862700"/>
              <a:gd name="connsiteX579" fmla="*/ 600899 w 3865155"/>
              <a:gd name="connsiteY579" fmla="*/ 1003894 h 3862700"/>
              <a:gd name="connsiteX580" fmla="*/ 590804 w 3865155"/>
              <a:gd name="connsiteY580" fmla="*/ 1048920 h 3862700"/>
              <a:gd name="connsiteX581" fmla="*/ 540888 w 3865155"/>
              <a:gd name="connsiteY581" fmla="*/ 2827137 h 3862700"/>
              <a:gd name="connsiteX582" fmla="*/ 552719 w 3865155"/>
              <a:gd name="connsiteY582" fmla="*/ 2843969 h 3862700"/>
              <a:gd name="connsiteX583" fmla="*/ 625338 w 3865155"/>
              <a:gd name="connsiteY583" fmla="*/ 2859427 h 3862700"/>
              <a:gd name="connsiteX584" fmla="*/ 584006 w 3865155"/>
              <a:gd name="connsiteY584" fmla="*/ 2888480 h 3862700"/>
              <a:gd name="connsiteX585" fmla="*/ 592683 w 3865155"/>
              <a:gd name="connsiteY585" fmla="*/ 2900823 h 3862700"/>
              <a:gd name="connsiteX586" fmla="*/ 686193 w 3865155"/>
              <a:gd name="connsiteY586" fmla="*/ 2835093 h 3862700"/>
              <a:gd name="connsiteX587" fmla="*/ 677516 w 3865155"/>
              <a:gd name="connsiteY587" fmla="*/ 2822750 h 3862700"/>
              <a:gd name="connsiteX588" fmla="*/ 632444 w 3865155"/>
              <a:gd name="connsiteY588" fmla="*/ 2854432 h 3862700"/>
              <a:gd name="connsiteX589" fmla="*/ 644651 w 3865155"/>
              <a:gd name="connsiteY589" fmla="*/ 2775995 h 3862700"/>
              <a:gd name="connsiteX590" fmla="*/ 633083 w 3865155"/>
              <a:gd name="connsiteY590" fmla="*/ 2759537 h 3862700"/>
              <a:gd name="connsiteX591" fmla="*/ 619689 w 3865155"/>
              <a:gd name="connsiteY591" fmla="*/ 2843838 h 3862700"/>
              <a:gd name="connsiteX592" fmla="*/ 524674 w 3865155"/>
              <a:gd name="connsiteY592" fmla="*/ 1136137 h 3862700"/>
              <a:gd name="connsiteX593" fmla="*/ 532397 w 3865155"/>
              <a:gd name="connsiteY593" fmla="*/ 1159223 h 3862700"/>
              <a:gd name="connsiteX594" fmla="*/ 545069 w 3865155"/>
              <a:gd name="connsiteY594" fmla="*/ 1152082 h 3862700"/>
              <a:gd name="connsiteX595" fmla="*/ 544745 w 3865155"/>
              <a:gd name="connsiteY595" fmla="*/ 1118759 h 3862700"/>
              <a:gd name="connsiteX596" fmla="*/ 558344 w 3865155"/>
              <a:gd name="connsiteY596" fmla="*/ 1106198 h 3862700"/>
              <a:gd name="connsiteX597" fmla="*/ 573488 w 3865155"/>
              <a:gd name="connsiteY597" fmla="*/ 1107266 h 3862700"/>
              <a:gd name="connsiteX598" fmla="*/ 582385 w 3865155"/>
              <a:gd name="connsiteY598" fmla="*/ 1118980 h 3862700"/>
              <a:gd name="connsiteX599" fmla="*/ 578814 w 3865155"/>
              <a:gd name="connsiteY599" fmla="*/ 1134776 h 3862700"/>
              <a:gd name="connsiteX600" fmla="*/ 572682 w 3865155"/>
              <a:gd name="connsiteY600" fmla="*/ 1145226 h 3862700"/>
              <a:gd name="connsiteX601" fmla="*/ 585301 w 3865155"/>
              <a:gd name="connsiteY601" fmla="*/ 1152630 h 3862700"/>
              <a:gd name="connsiteX602" fmla="*/ 593746 w 3865155"/>
              <a:gd name="connsiteY602" fmla="*/ 1138238 h 3862700"/>
              <a:gd name="connsiteX603" fmla="*/ 606084 w 3865155"/>
              <a:gd name="connsiteY603" fmla="*/ 1126924 h 3862700"/>
              <a:gd name="connsiteX604" fmla="*/ 620429 w 3865155"/>
              <a:gd name="connsiteY604" fmla="*/ 1128450 h 3862700"/>
              <a:gd name="connsiteX605" fmla="*/ 629444 w 3865155"/>
              <a:gd name="connsiteY605" fmla="*/ 1142222 h 3862700"/>
              <a:gd name="connsiteX606" fmla="*/ 623977 w 3865155"/>
              <a:gd name="connsiteY606" fmla="*/ 1162604 h 3862700"/>
              <a:gd name="connsiteX607" fmla="*/ 590001 w 3865155"/>
              <a:gd name="connsiteY607" fmla="*/ 1180303 h 3862700"/>
              <a:gd name="connsiteX608" fmla="*/ 590028 w 3865155"/>
              <a:gd name="connsiteY608" fmla="*/ 1195162 h 3862700"/>
              <a:gd name="connsiteX609" fmla="*/ 636595 w 3865155"/>
              <a:gd name="connsiteY609" fmla="*/ 1170008 h 3862700"/>
              <a:gd name="connsiteX610" fmla="*/ 644084 w 3865155"/>
              <a:gd name="connsiteY610" fmla="*/ 1137825 h 3862700"/>
              <a:gd name="connsiteX611" fmla="*/ 628854 w 3865155"/>
              <a:gd name="connsiteY611" fmla="*/ 1115901 h 3862700"/>
              <a:gd name="connsiteX612" fmla="*/ 595129 w 3865155"/>
              <a:gd name="connsiteY612" fmla="*/ 1119170 h 3862700"/>
              <a:gd name="connsiteX613" fmla="*/ 580336 w 3865155"/>
              <a:gd name="connsiteY613" fmla="*/ 1093791 h 3862700"/>
              <a:gd name="connsiteX614" fmla="*/ 554985 w 3865155"/>
              <a:gd name="connsiteY614" fmla="*/ 1091372 h 3862700"/>
              <a:gd name="connsiteX615" fmla="*/ 532126 w 3865155"/>
              <a:gd name="connsiteY615" fmla="*/ 1111355 h 3862700"/>
              <a:gd name="connsiteX616" fmla="*/ 524674 w 3865155"/>
              <a:gd name="connsiteY616" fmla="*/ 1136137 h 3862700"/>
              <a:gd name="connsiteX617" fmla="*/ 485811 w 3865155"/>
              <a:gd name="connsiteY617" fmla="*/ 1252684 h 3862700"/>
              <a:gd name="connsiteX618" fmla="*/ 489532 w 3865155"/>
              <a:gd name="connsiteY618" fmla="*/ 1221272 h 3862700"/>
              <a:gd name="connsiteX619" fmla="*/ 510558 w 3865155"/>
              <a:gd name="connsiteY619" fmla="*/ 1201295 h 3862700"/>
              <a:gd name="connsiteX620" fmla="*/ 541944 w 3865155"/>
              <a:gd name="connsiteY620" fmla="*/ 1201182 h 3862700"/>
              <a:gd name="connsiteX621" fmla="*/ 504334 w 3865155"/>
              <a:gd name="connsiteY621" fmla="*/ 1277707 h 3862700"/>
              <a:gd name="connsiteX622" fmla="*/ 485811 w 3865155"/>
              <a:gd name="connsiteY622" fmla="*/ 1252684 h 3862700"/>
              <a:gd name="connsiteX623" fmla="*/ 481799 w 3865155"/>
              <a:gd name="connsiteY623" fmla="*/ 2732614 h 3862700"/>
              <a:gd name="connsiteX624" fmla="*/ 531614 w 3865155"/>
              <a:gd name="connsiteY624" fmla="*/ 2814692 h 3862700"/>
              <a:gd name="connsiteX625" fmla="*/ 544121 w 3865155"/>
              <a:gd name="connsiteY625" fmla="*/ 2807101 h 3862700"/>
              <a:gd name="connsiteX626" fmla="*/ 523128 w 3865155"/>
              <a:gd name="connsiteY626" fmla="*/ 2772511 h 3862700"/>
              <a:gd name="connsiteX627" fmla="*/ 608332 w 3865155"/>
              <a:gd name="connsiteY627" fmla="*/ 2720798 h 3862700"/>
              <a:gd name="connsiteX628" fmla="*/ 600504 w 3865155"/>
              <a:gd name="connsiteY628" fmla="*/ 2707900 h 3862700"/>
              <a:gd name="connsiteX629" fmla="*/ 515300 w 3865155"/>
              <a:gd name="connsiteY629" fmla="*/ 2759613 h 3862700"/>
              <a:gd name="connsiteX630" fmla="*/ 494306 w 3865155"/>
              <a:gd name="connsiteY630" fmla="*/ 2725023 h 3862700"/>
              <a:gd name="connsiteX631" fmla="*/ 469712 w 3865155"/>
              <a:gd name="connsiteY631" fmla="*/ 1238149 h 3862700"/>
              <a:gd name="connsiteX632" fmla="*/ 472833 w 3865155"/>
              <a:gd name="connsiteY632" fmla="*/ 1260952 h 3862700"/>
              <a:gd name="connsiteX633" fmla="*/ 503838 w 3865155"/>
              <a:gd name="connsiteY633" fmla="*/ 1294784 h 3862700"/>
              <a:gd name="connsiteX634" fmla="*/ 549870 w 3865155"/>
              <a:gd name="connsiteY634" fmla="*/ 1298558 h 3862700"/>
              <a:gd name="connsiteX635" fmla="*/ 584411 w 3865155"/>
              <a:gd name="connsiteY635" fmla="*/ 1266628 h 3862700"/>
              <a:gd name="connsiteX636" fmla="*/ 591211 w 3865155"/>
              <a:gd name="connsiteY636" fmla="*/ 1236984 h 3862700"/>
              <a:gd name="connsiteX637" fmla="*/ 583000 w 3865155"/>
              <a:gd name="connsiteY637" fmla="*/ 1209897 h 3862700"/>
              <a:gd name="connsiteX638" fmla="*/ 570176 w 3865155"/>
              <a:gd name="connsiteY638" fmla="*/ 1218368 h 3862700"/>
              <a:gd name="connsiteX639" fmla="*/ 571381 w 3865155"/>
              <a:gd name="connsiteY639" fmla="*/ 1259970 h 3862700"/>
              <a:gd name="connsiteX640" fmla="*/ 548537 w 3865155"/>
              <a:gd name="connsiteY640" fmla="*/ 1283129 h 3862700"/>
              <a:gd name="connsiteX641" fmla="*/ 517465 w 3865155"/>
              <a:gd name="connsiteY641" fmla="*/ 1284160 h 3862700"/>
              <a:gd name="connsiteX642" fmla="*/ 561729 w 3865155"/>
              <a:gd name="connsiteY642" fmla="*/ 1194094 h 3862700"/>
              <a:gd name="connsiteX643" fmla="*/ 555570 w 3865155"/>
              <a:gd name="connsiteY643" fmla="*/ 1190558 h 3862700"/>
              <a:gd name="connsiteX644" fmla="*/ 510658 w 3865155"/>
              <a:gd name="connsiteY644" fmla="*/ 1186061 h 3862700"/>
              <a:gd name="connsiteX645" fmla="*/ 476402 w 3865155"/>
              <a:gd name="connsiteY645" fmla="*/ 1214819 h 3862700"/>
              <a:gd name="connsiteX646" fmla="*/ 469712 w 3865155"/>
              <a:gd name="connsiteY646" fmla="*/ 1238149 h 3862700"/>
              <a:gd name="connsiteX647" fmla="*/ 442018 w 3865155"/>
              <a:gd name="connsiteY647" fmla="*/ 1385412 h 3862700"/>
              <a:gd name="connsiteX648" fmla="*/ 457875 w 3865155"/>
              <a:gd name="connsiteY648" fmla="*/ 1344975 h 3862700"/>
              <a:gd name="connsiteX649" fmla="*/ 475288 w 3865155"/>
              <a:gd name="connsiteY649" fmla="*/ 1327495 h 3862700"/>
              <a:gd name="connsiteX650" fmla="*/ 500205 w 3865155"/>
              <a:gd name="connsiteY650" fmla="*/ 1327198 h 3862700"/>
              <a:gd name="connsiteX651" fmla="*/ 518491 w 3865155"/>
              <a:gd name="connsiteY651" fmla="*/ 1344436 h 3862700"/>
              <a:gd name="connsiteX652" fmla="*/ 519167 w 3865155"/>
              <a:gd name="connsiteY652" fmla="*/ 1369011 h 3862700"/>
              <a:gd name="connsiteX653" fmla="*/ 503311 w 3865155"/>
              <a:gd name="connsiteY653" fmla="*/ 1409447 h 3862700"/>
              <a:gd name="connsiteX654" fmla="*/ 422668 w 3865155"/>
              <a:gd name="connsiteY654" fmla="*/ 2621566 h 3862700"/>
              <a:gd name="connsiteX655" fmla="*/ 430015 w 3865155"/>
              <a:gd name="connsiteY655" fmla="*/ 2635782 h 3862700"/>
              <a:gd name="connsiteX656" fmla="*/ 532109 w 3865155"/>
              <a:gd name="connsiteY656" fmla="*/ 2624705 h 3862700"/>
              <a:gd name="connsiteX657" fmla="*/ 466749 w 3865155"/>
              <a:gd name="connsiteY657" fmla="*/ 2706861 h 3862700"/>
              <a:gd name="connsiteX658" fmla="*/ 474096 w 3865155"/>
              <a:gd name="connsiteY658" fmla="*/ 2721077 h 3862700"/>
              <a:gd name="connsiteX659" fmla="*/ 552736 w 3865155"/>
              <a:gd name="connsiteY659" fmla="*/ 2622794 h 3862700"/>
              <a:gd name="connsiteX660" fmla="*/ 560396 w 3865155"/>
              <a:gd name="connsiteY660" fmla="*/ 2622180 h 3862700"/>
              <a:gd name="connsiteX661" fmla="*/ 595896 w 3865155"/>
              <a:gd name="connsiteY661" fmla="*/ 2639087 h 3862700"/>
              <a:gd name="connsiteX662" fmla="*/ 608487 w 3865155"/>
              <a:gd name="connsiteY662" fmla="*/ 2632580 h 3862700"/>
              <a:gd name="connsiteX663" fmla="*/ 588637 w 3865155"/>
              <a:gd name="connsiteY663" fmla="*/ 2612346 h 3862700"/>
              <a:gd name="connsiteX664" fmla="*/ 556011 w 3865155"/>
              <a:gd name="connsiteY664" fmla="*/ 2607721 h 3862700"/>
              <a:gd name="connsiteX665" fmla="*/ 400399 w 3865155"/>
              <a:gd name="connsiteY665" fmla="*/ 2507077 h 3862700"/>
              <a:gd name="connsiteX666" fmla="*/ 424963 w 3865155"/>
              <a:gd name="connsiteY666" fmla="*/ 2482774 h 3862700"/>
              <a:gd name="connsiteX667" fmla="*/ 459728 w 3865155"/>
              <a:gd name="connsiteY667" fmla="*/ 2482453 h 3862700"/>
              <a:gd name="connsiteX668" fmla="*/ 484031 w 3865155"/>
              <a:gd name="connsiteY668" fmla="*/ 2507017 h 3862700"/>
              <a:gd name="connsiteX669" fmla="*/ 484265 w 3865155"/>
              <a:gd name="connsiteY669" fmla="*/ 2541571 h 3862700"/>
              <a:gd name="connsiteX670" fmla="*/ 459489 w 3865155"/>
              <a:gd name="connsiteY670" fmla="*/ 2565962 h 3862700"/>
              <a:gd name="connsiteX671" fmla="*/ 424935 w 3865155"/>
              <a:gd name="connsiteY671" fmla="*/ 2566195 h 3862700"/>
              <a:gd name="connsiteX672" fmla="*/ 400421 w 3865155"/>
              <a:gd name="connsiteY672" fmla="*/ 2541719 h 3862700"/>
              <a:gd name="connsiteX673" fmla="*/ 400399 w 3865155"/>
              <a:gd name="connsiteY673" fmla="*/ 2507077 h 3862700"/>
              <a:gd name="connsiteX674" fmla="*/ 381806 w 3865155"/>
              <a:gd name="connsiteY674" fmla="*/ 2523704 h 3862700"/>
              <a:gd name="connsiteX675" fmla="*/ 386470 w 3865155"/>
              <a:gd name="connsiteY675" fmla="*/ 2546271 h 3862700"/>
              <a:gd name="connsiteX676" fmla="*/ 427396 w 3865155"/>
              <a:gd name="connsiteY676" fmla="*/ 2579282 h 3862700"/>
              <a:gd name="connsiteX677" fmla="*/ 406705 w 3865155"/>
              <a:gd name="connsiteY677" fmla="*/ 2587869 h 3862700"/>
              <a:gd name="connsiteX678" fmla="*/ 412488 w 3865155"/>
              <a:gd name="connsiteY678" fmla="*/ 2601804 h 3862700"/>
              <a:gd name="connsiteX679" fmla="*/ 560285 w 3865155"/>
              <a:gd name="connsiteY679" fmla="*/ 2540464 h 3862700"/>
              <a:gd name="connsiteX680" fmla="*/ 554501 w 3865155"/>
              <a:gd name="connsiteY680" fmla="*/ 2526529 h 3862700"/>
              <a:gd name="connsiteX681" fmla="*/ 491582 w 3865155"/>
              <a:gd name="connsiteY681" fmla="*/ 2552642 h 3862700"/>
              <a:gd name="connsiteX682" fmla="*/ 497106 w 3865155"/>
              <a:gd name="connsiteY682" fmla="*/ 2500353 h 3862700"/>
              <a:gd name="connsiteX683" fmla="*/ 465111 w 3865155"/>
              <a:gd name="connsiteY683" fmla="*/ 2468586 h 3862700"/>
              <a:gd name="connsiteX684" fmla="*/ 419180 w 3865155"/>
              <a:gd name="connsiteY684" fmla="*/ 2468839 h 3862700"/>
              <a:gd name="connsiteX685" fmla="*/ 386568 w 3865155"/>
              <a:gd name="connsiteY685" fmla="*/ 2501184 h 3862700"/>
              <a:gd name="connsiteX686" fmla="*/ 381806 w 3865155"/>
              <a:gd name="connsiteY686" fmla="*/ 2523704 h 3862700"/>
              <a:gd name="connsiteX687" fmla="*/ 362540 w 3865155"/>
              <a:gd name="connsiteY687" fmla="*/ 1371433 h 3862700"/>
              <a:gd name="connsiteX688" fmla="*/ 511515 w 3865155"/>
              <a:gd name="connsiteY688" fmla="*/ 1429852 h 3862700"/>
              <a:gd name="connsiteX689" fmla="*/ 533213 w 3865155"/>
              <a:gd name="connsiteY689" fmla="*/ 1374519 h 3862700"/>
              <a:gd name="connsiteX690" fmla="*/ 532583 w 3865155"/>
              <a:gd name="connsiteY690" fmla="*/ 1337930 h 3862700"/>
              <a:gd name="connsiteX691" fmla="*/ 506047 w 3865155"/>
              <a:gd name="connsiteY691" fmla="*/ 1312301 h 3862700"/>
              <a:gd name="connsiteX692" fmla="*/ 469375 w 3865155"/>
              <a:gd name="connsiteY692" fmla="*/ 1313144 h 3862700"/>
              <a:gd name="connsiteX693" fmla="*/ 443828 w 3865155"/>
              <a:gd name="connsiteY693" fmla="*/ 1339467 h 3862700"/>
              <a:gd name="connsiteX694" fmla="*/ 427972 w 3865155"/>
              <a:gd name="connsiteY694" fmla="*/ 1379903 h 3862700"/>
              <a:gd name="connsiteX695" fmla="*/ 382428 w 3865155"/>
              <a:gd name="connsiteY695" fmla="*/ 1362044 h 3862700"/>
              <a:gd name="connsiteX696" fmla="*/ 410803 w 3865155"/>
              <a:gd name="connsiteY696" fmla="*/ 1289685 h 3862700"/>
              <a:gd name="connsiteX697" fmla="*/ 396757 w 3865155"/>
              <a:gd name="connsiteY697" fmla="*/ 1284176 h 3862700"/>
              <a:gd name="connsiteX698" fmla="*/ 351129 w 3865155"/>
              <a:gd name="connsiteY698" fmla="*/ 2408816 h 3862700"/>
              <a:gd name="connsiteX699" fmla="*/ 354355 w 3865155"/>
              <a:gd name="connsiteY699" fmla="*/ 2374325 h 3862700"/>
              <a:gd name="connsiteX700" fmla="*/ 381089 w 3865155"/>
              <a:gd name="connsiteY700" fmla="*/ 2352432 h 3862700"/>
              <a:gd name="connsiteX701" fmla="*/ 415732 w 3865155"/>
              <a:gd name="connsiteY701" fmla="*/ 2355372 h 3862700"/>
              <a:gd name="connsiteX702" fmla="*/ 437624 w 3865155"/>
              <a:gd name="connsiteY702" fmla="*/ 2382107 h 3862700"/>
              <a:gd name="connsiteX703" fmla="*/ 434617 w 3865155"/>
              <a:gd name="connsiteY703" fmla="*/ 2416531 h 3862700"/>
              <a:gd name="connsiteX704" fmla="*/ 407664 w 3865155"/>
              <a:gd name="connsiteY704" fmla="*/ 2438491 h 3862700"/>
              <a:gd name="connsiteX705" fmla="*/ 373240 w 3865155"/>
              <a:gd name="connsiteY705" fmla="*/ 2435484 h 3862700"/>
              <a:gd name="connsiteX706" fmla="*/ 351129 w 3865155"/>
              <a:gd name="connsiteY706" fmla="*/ 2408816 h 3862700"/>
              <a:gd name="connsiteX707" fmla="*/ 322032 w 3865155"/>
              <a:gd name="connsiteY707" fmla="*/ 2354878 h 3862700"/>
              <a:gd name="connsiteX708" fmla="*/ 326484 w 3865155"/>
              <a:gd name="connsiteY708" fmla="*/ 2369294 h 3862700"/>
              <a:gd name="connsiteX709" fmla="*/ 347889 w 3865155"/>
              <a:gd name="connsiteY709" fmla="*/ 2362684 h 3862700"/>
              <a:gd name="connsiteX710" fmla="*/ 337487 w 3865155"/>
              <a:gd name="connsiteY710" fmla="*/ 2414225 h 3862700"/>
              <a:gd name="connsiteX711" fmla="*/ 366430 w 3865155"/>
              <a:gd name="connsiteY711" fmla="*/ 2449070 h 3862700"/>
              <a:gd name="connsiteX712" fmla="*/ 412115 w 3865155"/>
              <a:gd name="connsiteY712" fmla="*/ 2452907 h 3862700"/>
              <a:gd name="connsiteX713" fmla="*/ 447683 w 3865155"/>
              <a:gd name="connsiteY713" fmla="*/ 2423980 h 3862700"/>
              <a:gd name="connsiteX714" fmla="*/ 451941 w 3865155"/>
              <a:gd name="connsiteY714" fmla="*/ 2378882 h 3862700"/>
              <a:gd name="connsiteX715" fmla="*/ 414290 w 3865155"/>
              <a:gd name="connsiteY715" fmla="*/ 2342180 h 3862700"/>
              <a:gd name="connsiteX716" fmla="*/ 435695 w 3865155"/>
              <a:gd name="connsiteY716" fmla="*/ 2335570 h 3862700"/>
              <a:gd name="connsiteX717" fmla="*/ 431244 w 3865155"/>
              <a:gd name="connsiteY717" fmla="*/ 2321154 h 3862700"/>
              <a:gd name="connsiteX718" fmla="*/ 1 w 3865155"/>
              <a:gd name="connsiteY718" fmla="*/ 1884129 h 3862700"/>
              <a:gd name="connsiteX719" fmla="*/ 1884130 w 3865155"/>
              <a:gd name="connsiteY719" fmla="*/ 0 h 3862700"/>
              <a:gd name="connsiteX720" fmla="*/ 1884130 w 3865155"/>
              <a:gd name="connsiteY720" fmla="*/ 1884129 h 3862700"/>
              <a:gd name="connsiteX721" fmla="*/ 0 w 3865155"/>
              <a:gd name="connsiteY721" fmla="*/ 1978571 h 3862700"/>
              <a:gd name="connsiteX722" fmla="*/ 1884129 w 3865155"/>
              <a:gd name="connsiteY722" fmla="*/ 1978571 h 3862700"/>
              <a:gd name="connsiteX723" fmla="*/ 1884129 w 3865155"/>
              <a:gd name="connsiteY723" fmla="*/ 3862700 h 3862700"/>
              <a:gd name="connsiteX724" fmla="*/ 0 w 3865155"/>
              <a:gd name="connsiteY724" fmla="*/ 1978571 h 38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3865155" h="3862700">
                <a:moveTo>
                  <a:pt x="3310233" y="1268088"/>
                </a:moveTo>
                <a:cubicBezTo>
                  <a:pt x="3314948" y="1256509"/>
                  <a:pt x="3323022" y="1248195"/>
                  <a:pt x="3334453" y="1243147"/>
                </a:cubicBezTo>
                <a:cubicBezTo>
                  <a:pt x="3346024" y="1238036"/>
                  <a:pt x="3357538" y="1237699"/>
                  <a:pt x="3368993" y="1242136"/>
                </a:cubicBezTo>
                <a:cubicBezTo>
                  <a:pt x="3380589" y="1246511"/>
                  <a:pt x="3388942" y="1254484"/>
                  <a:pt x="3394052" y="1266055"/>
                </a:cubicBezTo>
                <a:cubicBezTo>
                  <a:pt x="3399162" y="1277626"/>
                  <a:pt x="3399430" y="1289170"/>
                  <a:pt x="3394854" y="1300687"/>
                </a:cubicBezTo>
                <a:cubicBezTo>
                  <a:pt x="3390417" y="1312143"/>
                  <a:pt x="3382413" y="1320426"/>
                  <a:pt x="3370842" y="1325537"/>
                </a:cubicBezTo>
                <a:cubicBezTo>
                  <a:pt x="3359411" y="1330586"/>
                  <a:pt x="3347828" y="1330953"/>
                  <a:pt x="3336093" y="1326640"/>
                </a:cubicBezTo>
                <a:cubicBezTo>
                  <a:pt x="3324637" y="1322203"/>
                  <a:pt x="3316354" y="1314199"/>
                  <a:pt x="3311243" y="1302628"/>
                </a:cubicBezTo>
                <a:cubicBezTo>
                  <a:pt x="3306133" y="1291058"/>
                  <a:pt x="3305796" y="1279544"/>
                  <a:pt x="3310233" y="1268088"/>
                </a:cubicBezTo>
                <a:close/>
                <a:moveTo>
                  <a:pt x="3307054" y="2553719"/>
                </a:moveTo>
                <a:cubicBezTo>
                  <a:pt x="3308649" y="2563567"/>
                  <a:pt x="3314101" y="2573630"/>
                  <a:pt x="3323410" y="2583910"/>
                </a:cubicBezTo>
                <a:lnTo>
                  <a:pt x="3413843" y="2685375"/>
                </a:lnTo>
                <a:lnTo>
                  <a:pt x="3420855" y="2670484"/>
                </a:lnTo>
                <a:lnTo>
                  <a:pt x="3349847" y="2590549"/>
                </a:lnTo>
                <a:lnTo>
                  <a:pt x="3458451" y="2590655"/>
                </a:lnTo>
                <a:lnTo>
                  <a:pt x="3465464" y="2575764"/>
                </a:lnTo>
                <a:lnTo>
                  <a:pt x="3336930" y="2576127"/>
                </a:lnTo>
                <a:lnTo>
                  <a:pt x="3331469" y="2570018"/>
                </a:lnTo>
                <a:cubicBezTo>
                  <a:pt x="3325306" y="2563073"/>
                  <a:pt x="3321859" y="2556353"/>
                  <a:pt x="3321127" y="2549860"/>
                </a:cubicBezTo>
                <a:cubicBezTo>
                  <a:pt x="3320395" y="2543366"/>
                  <a:pt x="3322260" y="2536454"/>
                  <a:pt x="3326724" y="2529123"/>
                </a:cubicBezTo>
                <a:lnTo>
                  <a:pt x="3313488" y="2522889"/>
                </a:lnTo>
                <a:cubicBezTo>
                  <a:pt x="3307604" y="2533594"/>
                  <a:pt x="3305459" y="2543871"/>
                  <a:pt x="3307054" y="2553719"/>
                </a:cubicBezTo>
                <a:close/>
                <a:moveTo>
                  <a:pt x="3292205" y="1284984"/>
                </a:moveTo>
                <a:cubicBezTo>
                  <a:pt x="3292373" y="1292532"/>
                  <a:pt x="3294104" y="1300035"/>
                  <a:pt x="3297398" y="1307494"/>
                </a:cubicBezTo>
                <a:cubicBezTo>
                  <a:pt x="3305588" y="1326035"/>
                  <a:pt x="3319474" y="1336729"/>
                  <a:pt x="3339057" y="1339575"/>
                </a:cubicBezTo>
                <a:lnTo>
                  <a:pt x="3318564" y="1348626"/>
                </a:lnTo>
                <a:lnTo>
                  <a:pt x="3324660" y="1362428"/>
                </a:lnTo>
                <a:lnTo>
                  <a:pt x="3429216" y="1316249"/>
                </a:lnTo>
                <a:lnTo>
                  <a:pt x="3423120" y="1302447"/>
                </a:lnTo>
                <a:lnTo>
                  <a:pt x="3402627" y="1311498"/>
                </a:lnTo>
                <a:cubicBezTo>
                  <a:pt x="3413714" y="1295106"/>
                  <a:pt x="3415162" y="1277640"/>
                  <a:pt x="3406973" y="1259098"/>
                </a:cubicBezTo>
                <a:cubicBezTo>
                  <a:pt x="3400385" y="1244182"/>
                  <a:pt x="3389454" y="1233766"/>
                  <a:pt x="3374179" y="1227850"/>
                </a:cubicBezTo>
                <a:cubicBezTo>
                  <a:pt x="3366573" y="1224962"/>
                  <a:pt x="3358951" y="1223643"/>
                  <a:pt x="3351314" y="1223892"/>
                </a:cubicBezTo>
                <a:cubicBezTo>
                  <a:pt x="3343677" y="1224141"/>
                  <a:pt x="3336025" y="1225959"/>
                  <a:pt x="3328358" y="1229345"/>
                </a:cubicBezTo>
                <a:cubicBezTo>
                  <a:pt x="3313023" y="1236118"/>
                  <a:pt x="3302367" y="1247072"/>
                  <a:pt x="3296390" y="1262207"/>
                </a:cubicBezTo>
                <a:cubicBezTo>
                  <a:pt x="3293432" y="1269844"/>
                  <a:pt x="3292037" y="1277437"/>
                  <a:pt x="3292205" y="1284984"/>
                </a:cubicBezTo>
                <a:close/>
                <a:moveTo>
                  <a:pt x="3219957" y="1153775"/>
                </a:moveTo>
                <a:lnTo>
                  <a:pt x="3227252" y="1166982"/>
                </a:lnTo>
                <a:lnTo>
                  <a:pt x="3270874" y="1142886"/>
                </a:lnTo>
                <a:lnTo>
                  <a:pt x="3302707" y="1200515"/>
                </a:lnTo>
                <a:lnTo>
                  <a:pt x="3259085" y="1224611"/>
                </a:lnTo>
                <a:lnTo>
                  <a:pt x="3266380" y="1237818"/>
                </a:lnTo>
                <a:lnTo>
                  <a:pt x="3366431" y="1182552"/>
                </a:lnTo>
                <a:lnTo>
                  <a:pt x="3359136" y="1169346"/>
                </a:lnTo>
                <a:lnTo>
                  <a:pt x="3315514" y="1193441"/>
                </a:lnTo>
                <a:lnTo>
                  <a:pt x="3283681" y="1135812"/>
                </a:lnTo>
                <a:lnTo>
                  <a:pt x="3327303" y="1111716"/>
                </a:lnTo>
                <a:lnTo>
                  <a:pt x="3320008" y="1098509"/>
                </a:lnTo>
                <a:close/>
                <a:moveTo>
                  <a:pt x="3213505" y="2713909"/>
                </a:moveTo>
                <a:lnTo>
                  <a:pt x="3312651" y="2770783"/>
                </a:lnTo>
                <a:lnTo>
                  <a:pt x="3360425" y="2687501"/>
                </a:lnTo>
                <a:lnTo>
                  <a:pt x="3261279" y="2630627"/>
                </a:lnTo>
                <a:lnTo>
                  <a:pt x="3253772" y="2643714"/>
                </a:lnTo>
                <a:lnTo>
                  <a:pt x="3340227" y="2693308"/>
                </a:lnTo>
                <a:lnTo>
                  <a:pt x="3307467" y="2750416"/>
                </a:lnTo>
                <a:lnTo>
                  <a:pt x="3221012" y="2700822"/>
                </a:lnTo>
                <a:close/>
                <a:moveTo>
                  <a:pt x="3170166" y="2822168"/>
                </a:moveTo>
                <a:cubicBezTo>
                  <a:pt x="3167990" y="2810077"/>
                  <a:pt x="3170512" y="2798838"/>
                  <a:pt x="3177730" y="2788451"/>
                </a:cubicBezTo>
                <a:cubicBezTo>
                  <a:pt x="3184949" y="2778064"/>
                  <a:pt x="3194604" y="2771782"/>
                  <a:pt x="3206695" y="2769607"/>
                </a:cubicBezTo>
                <a:cubicBezTo>
                  <a:pt x="3219036" y="2767605"/>
                  <a:pt x="3230337" y="2770170"/>
                  <a:pt x="3240599" y="2777301"/>
                </a:cubicBezTo>
                <a:cubicBezTo>
                  <a:pt x="3250986" y="2784520"/>
                  <a:pt x="3257268" y="2794175"/>
                  <a:pt x="3259443" y="2806266"/>
                </a:cubicBezTo>
                <a:cubicBezTo>
                  <a:pt x="3261744" y="2818444"/>
                  <a:pt x="3259286" y="2829726"/>
                  <a:pt x="3252067" y="2840113"/>
                </a:cubicBezTo>
                <a:cubicBezTo>
                  <a:pt x="3244848" y="2850500"/>
                  <a:pt x="3235131" y="2856738"/>
                  <a:pt x="3222915" y="2858827"/>
                </a:cubicBezTo>
                <a:cubicBezTo>
                  <a:pt x="3210824" y="2861003"/>
                  <a:pt x="3199585" y="2858481"/>
                  <a:pt x="3189198" y="2851262"/>
                </a:cubicBezTo>
                <a:cubicBezTo>
                  <a:pt x="3178936" y="2844131"/>
                  <a:pt x="3172592" y="2834432"/>
                  <a:pt x="3170166" y="2822168"/>
                </a:cubicBezTo>
                <a:close/>
                <a:moveTo>
                  <a:pt x="3155587" y="2825120"/>
                </a:moveTo>
                <a:cubicBezTo>
                  <a:pt x="3158488" y="2841241"/>
                  <a:pt x="3166822" y="2854085"/>
                  <a:pt x="3180588" y="2863652"/>
                </a:cubicBezTo>
                <a:cubicBezTo>
                  <a:pt x="3194354" y="2873219"/>
                  <a:pt x="3209297" y="2876552"/>
                  <a:pt x="3225418" y="2873651"/>
                </a:cubicBezTo>
                <a:cubicBezTo>
                  <a:pt x="3241452" y="2870875"/>
                  <a:pt x="3254122" y="2862792"/>
                  <a:pt x="3263428" y="2849401"/>
                </a:cubicBezTo>
                <a:cubicBezTo>
                  <a:pt x="3274996" y="2832757"/>
                  <a:pt x="3276897" y="2815333"/>
                  <a:pt x="3269132" y="2797131"/>
                </a:cubicBezTo>
                <a:lnTo>
                  <a:pt x="3287529" y="2809916"/>
                </a:lnTo>
                <a:lnTo>
                  <a:pt x="3296139" y="2797527"/>
                </a:lnTo>
                <a:lnTo>
                  <a:pt x="3164736" y="2706205"/>
                </a:lnTo>
                <a:lnTo>
                  <a:pt x="3156126" y="2718594"/>
                </a:lnTo>
                <a:lnTo>
                  <a:pt x="3212066" y="2757472"/>
                </a:lnTo>
                <a:cubicBezTo>
                  <a:pt x="3192299" y="2756540"/>
                  <a:pt x="3176631" y="2764396"/>
                  <a:pt x="3165064" y="2781040"/>
                </a:cubicBezTo>
                <a:cubicBezTo>
                  <a:pt x="3155758" y="2794431"/>
                  <a:pt x="3152599" y="2809124"/>
                  <a:pt x="3155587" y="2825120"/>
                </a:cubicBezTo>
                <a:close/>
                <a:moveTo>
                  <a:pt x="3153128" y="1053514"/>
                </a:moveTo>
                <a:lnTo>
                  <a:pt x="3160228" y="1064166"/>
                </a:lnTo>
                <a:lnTo>
                  <a:pt x="3271245" y="1072034"/>
                </a:lnTo>
                <a:lnTo>
                  <a:pt x="3198013" y="1120850"/>
                </a:lnTo>
                <a:lnTo>
                  <a:pt x="3206381" y="1133404"/>
                </a:lnTo>
                <a:lnTo>
                  <a:pt x="3301488" y="1070007"/>
                </a:lnTo>
                <a:lnTo>
                  <a:pt x="3294388" y="1059355"/>
                </a:lnTo>
                <a:lnTo>
                  <a:pt x="3183371" y="1051487"/>
                </a:lnTo>
                <a:lnTo>
                  <a:pt x="3256603" y="1002671"/>
                </a:lnTo>
                <a:lnTo>
                  <a:pt x="3248235" y="990117"/>
                </a:lnTo>
                <a:close/>
                <a:moveTo>
                  <a:pt x="3088101" y="2924977"/>
                </a:moveTo>
                <a:cubicBezTo>
                  <a:pt x="3087052" y="2912737"/>
                  <a:pt x="3090602" y="2901780"/>
                  <a:pt x="3098751" y="2892105"/>
                </a:cubicBezTo>
                <a:cubicBezTo>
                  <a:pt x="3106899" y="2882430"/>
                  <a:pt x="3117094" y="2877068"/>
                  <a:pt x="3129334" y="2876020"/>
                </a:cubicBezTo>
                <a:cubicBezTo>
                  <a:pt x="3141807" y="2875168"/>
                  <a:pt x="3152823" y="2878767"/>
                  <a:pt x="3162381" y="2886817"/>
                </a:cubicBezTo>
                <a:cubicBezTo>
                  <a:pt x="3172056" y="2894966"/>
                  <a:pt x="3177418" y="2905160"/>
                  <a:pt x="3178466" y="2917400"/>
                </a:cubicBezTo>
                <a:cubicBezTo>
                  <a:pt x="3179631" y="2929739"/>
                  <a:pt x="3176139" y="2940745"/>
                  <a:pt x="3167991" y="2950420"/>
                </a:cubicBezTo>
                <a:cubicBezTo>
                  <a:pt x="3159842" y="2960095"/>
                  <a:pt x="3149590" y="2965408"/>
                  <a:pt x="3137233" y="2966358"/>
                </a:cubicBezTo>
                <a:cubicBezTo>
                  <a:pt x="3124993" y="2967406"/>
                  <a:pt x="3114035" y="2963856"/>
                  <a:pt x="3104360" y="2955708"/>
                </a:cubicBezTo>
                <a:cubicBezTo>
                  <a:pt x="3094802" y="2947657"/>
                  <a:pt x="3089382" y="2937414"/>
                  <a:pt x="3088101" y="2924977"/>
                </a:cubicBezTo>
                <a:close/>
                <a:moveTo>
                  <a:pt x="3072528" y="951630"/>
                </a:moveTo>
                <a:lnTo>
                  <a:pt x="3132981" y="1027395"/>
                </a:lnTo>
                <a:lnTo>
                  <a:pt x="3109036" y="1046500"/>
                </a:lnTo>
                <a:lnTo>
                  <a:pt x="3118446" y="1058294"/>
                </a:lnTo>
                <a:lnTo>
                  <a:pt x="3153827" y="1030063"/>
                </a:lnTo>
                <a:lnTo>
                  <a:pt x="3142421" y="1015768"/>
                </a:lnTo>
                <a:lnTo>
                  <a:pt x="3220329" y="953605"/>
                </a:lnTo>
                <a:lnTo>
                  <a:pt x="3210919" y="941812"/>
                </a:lnTo>
                <a:lnTo>
                  <a:pt x="3133011" y="1003975"/>
                </a:lnTo>
                <a:lnTo>
                  <a:pt x="3093374" y="954299"/>
                </a:lnTo>
                <a:lnTo>
                  <a:pt x="3171283" y="892136"/>
                </a:lnTo>
                <a:lnTo>
                  <a:pt x="3161873" y="880342"/>
                </a:lnTo>
                <a:close/>
                <a:moveTo>
                  <a:pt x="3050929" y="2930432"/>
                </a:moveTo>
                <a:lnTo>
                  <a:pt x="3138353" y="3004063"/>
                </a:lnTo>
                <a:lnTo>
                  <a:pt x="3148072" y="2992523"/>
                </a:lnTo>
                <a:lnTo>
                  <a:pt x="3130937" y="2978091"/>
                </a:lnTo>
                <a:cubicBezTo>
                  <a:pt x="3150534" y="2980848"/>
                  <a:pt x="3166860" y="2974474"/>
                  <a:pt x="3179917" y="2958971"/>
                </a:cubicBezTo>
                <a:cubicBezTo>
                  <a:pt x="3190422" y="2946498"/>
                  <a:pt x="3194976" y="2932102"/>
                  <a:pt x="3193578" y="2915782"/>
                </a:cubicBezTo>
                <a:cubicBezTo>
                  <a:pt x="3192082" y="2899578"/>
                  <a:pt x="3184923" y="2886077"/>
                  <a:pt x="3172101" y="2875277"/>
                </a:cubicBezTo>
                <a:cubicBezTo>
                  <a:pt x="3159278" y="2864478"/>
                  <a:pt x="3144756" y="2859719"/>
                  <a:pt x="3128534" y="2861000"/>
                </a:cubicBezTo>
                <a:cubicBezTo>
                  <a:pt x="3112214" y="2862398"/>
                  <a:pt x="3098802" y="2869333"/>
                  <a:pt x="3088297" y="2881806"/>
                </a:cubicBezTo>
                <a:cubicBezTo>
                  <a:pt x="3075240" y="2897309"/>
                  <a:pt x="3071735" y="2914482"/>
                  <a:pt x="3077783" y="2933324"/>
                </a:cubicBezTo>
                <a:lnTo>
                  <a:pt x="3060648" y="2918892"/>
                </a:lnTo>
                <a:close/>
                <a:moveTo>
                  <a:pt x="3037728" y="3043327"/>
                </a:moveTo>
                <a:cubicBezTo>
                  <a:pt x="3037958" y="3038882"/>
                  <a:pt x="3040410" y="3034309"/>
                  <a:pt x="3045085" y="3029608"/>
                </a:cubicBezTo>
                <a:lnTo>
                  <a:pt x="3070394" y="3004160"/>
                </a:lnTo>
                <a:lnTo>
                  <a:pt x="3095031" y="3028663"/>
                </a:lnTo>
                <a:lnTo>
                  <a:pt x="3069722" y="3054110"/>
                </a:lnTo>
                <a:cubicBezTo>
                  <a:pt x="3065208" y="3058649"/>
                  <a:pt x="3060689" y="3061086"/>
                  <a:pt x="3056164" y="3061421"/>
                </a:cubicBezTo>
                <a:cubicBezTo>
                  <a:pt x="3051639" y="3061757"/>
                  <a:pt x="3047485" y="3060044"/>
                  <a:pt x="3043703" y="3056283"/>
                </a:cubicBezTo>
                <a:cubicBezTo>
                  <a:pt x="3039489" y="3052092"/>
                  <a:pt x="3037497" y="3047773"/>
                  <a:pt x="3037728" y="3043327"/>
                </a:cubicBezTo>
                <a:close/>
                <a:moveTo>
                  <a:pt x="2998725" y="3011711"/>
                </a:moveTo>
                <a:cubicBezTo>
                  <a:pt x="2998981" y="3006915"/>
                  <a:pt x="3001473" y="3002139"/>
                  <a:pt x="3006202" y="2997385"/>
                </a:cubicBezTo>
                <a:lnTo>
                  <a:pt x="3034735" y="2968696"/>
                </a:lnTo>
                <a:lnTo>
                  <a:pt x="3060020" y="2993843"/>
                </a:lnTo>
                <a:lnTo>
                  <a:pt x="3031487" y="3022532"/>
                </a:lnTo>
                <a:cubicBezTo>
                  <a:pt x="3026759" y="3027287"/>
                  <a:pt x="3022051" y="3029859"/>
                  <a:pt x="3017365" y="3030249"/>
                </a:cubicBezTo>
                <a:cubicBezTo>
                  <a:pt x="3012678" y="3030639"/>
                  <a:pt x="3008390" y="3028900"/>
                  <a:pt x="3004500" y="3025031"/>
                </a:cubicBezTo>
                <a:cubicBezTo>
                  <a:pt x="3000393" y="3020947"/>
                  <a:pt x="2998468" y="3016507"/>
                  <a:pt x="2998725" y="3011711"/>
                </a:cubicBezTo>
                <a:close/>
                <a:moveTo>
                  <a:pt x="2989965" y="864014"/>
                </a:moveTo>
                <a:lnTo>
                  <a:pt x="2998776" y="873301"/>
                </a:lnTo>
                <a:lnTo>
                  <a:pt x="3109511" y="862149"/>
                </a:lnTo>
                <a:lnTo>
                  <a:pt x="3045662" y="922723"/>
                </a:lnTo>
                <a:lnTo>
                  <a:pt x="3056046" y="933668"/>
                </a:lnTo>
                <a:lnTo>
                  <a:pt x="3138967" y="855001"/>
                </a:lnTo>
                <a:lnTo>
                  <a:pt x="3130157" y="845714"/>
                </a:lnTo>
                <a:lnTo>
                  <a:pt x="3019421" y="856866"/>
                </a:lnTo>
                <a:lnTo>
                  <a:pt x="3083271" y="796293"/>
                </a:lnTo>
                <a:lnTo>
                  <a:pt x="3072887" y="785347"/>
                </a:lnTo>
                <a:close/>
                <a:moveTo>
                  <a:pt x="2983531" y="3012076"/>
                </a:moveTo>
                <a:cubicBezTo>
                  <a:pt x="2983285" y="3020751"/>
                  <a:pt x="2986512" y="3028421"/>
                  <a:pt x="2993212" y="3035084"/>
                </a:cubicBezTo>
                <a:cubicBezTo>
                  <a:pt x="3002613" y="3044433"/>
                  <a:pt x="3013340" y="3046290"/>
                  <a:pt x="3025394" y="3040653"/>
                </a:cubicBezTo>
                <a:cubicBezTo>
                  <a:pt x="3022835" y="3050575"/>
                  <a:pt x="3025608" y="3059565"/>
                  <a:pt x="3033712" y="3067625"/>
                </a:cubicBezTo>
                <a:cubicBezTo>
                  <a:pt x="3040195" y="3074073"/>
                  <a:pt x="3047612" y="3077097"/>
                  <a:pt x="3055963" y="3076697"/>
                </a:cubicBezTo>
                <a:cubicBezTo>
                  <a:pt x="3064314" y="3076298"/>
                  <a:pt x="3072358" y="3072207"/>
                  <a:pt x="3080095" y="3064427"/>
                </a:cubicBezTo>
                <a:lnTo>
                  <a:pt x="3116044" y="3028282"/>
                </a:lnTo>
                <a:lnTo>
                  <a:pt x="3035001" y="2947681"/>
                </a:lnTo>
                <a:lnTo>
                  <a:pt x="2995829" y="2987068"/>
                </a:lnTo>
                <a:cubicBezTo>
                  <a:pt x="2987876" y="2995064"/>
                  <a:pt x="2983777" y="3003400"/>
                  <a:pt x="2983531" y="3012076"/>
                </a:cubicBezTo>
                <a:close/>
                <a:moveTo>
                  <a:pt x="2918830" y="779831"/>
                </a:moveTo>
                <a:cubicBezTo>
                  <a:pt x="2930434" y="775257"/>
                  <a:pt x="2942105" y="766360"/>
                  <a:pt x="2953843" y="753141"/>
                </a:cubicBezTo>
                <a:lnTo>
                  <a:pt x="2981621" y="721861"/>
                </a:lnTo>
                <a:lnTo>
                  <a:pt x="3020252" y="756167"/>
                </a:lnTo>
                <a:lnTo>
                  <a:pt x="2963785" y="819752"/>
                </a:lnTo>
                <a:close/>
                <a:moveTo>
                  <a:pt x="2887170" y="3085938"/>
                </a:moveTo>
                <a:lnTo>
                  <a:pt x="2961846" y="3172471"/>
                </a:lnTo>
                <a:lnTo>
                  <a:pt x="3023804" y="3119002"/>
                </a:lnTo>
                <a:lnTo>
                  <a:pt x="2980940" y="3069332"/>
                </a:lnTo>
                <a:cubicBezTo>
                  <a:pt x="2972078" y="3059064"/>
                  <a:pt x="2967512" y="3050624"/>
                  <a:pt x="2967242" y="3044013"/>
                </a:cubicBezTo>
                <a:cubicBezTo>
                  <a:pt x="2966972" y="3037402"/>
                  <a:pt x="2970482" y="3031555"/>
                  <a:pt x="2977771" y="3026472"/>
                </a:cubicBezTo>
                <a:lnTo>
                  <a:pt x="2968511" y="3015742"/>
                </a:lnTo>
                <a:cubicBezTo>
                  <a:pt x="2958337" y="3023314"/>
                  <a:pt x="2952879" y="3032151"/>
                  <a:pt x="2952136" y="3042253"/>
                </a:cubicBezTo>
                <a:cubicBezTo>
                  <a:pt x="2951277" y="3052455"/>
                  <a:pt x="2957071" y="3064768"/>
                  <a:pt x="2969517" y="3079190"/>
                </a:cubicBezTo>
                <a:lnTo>
                  <a:pt x="3002823" y="3117783"/>
                </a:lnTo>
                <a:lnTo>
                  <a:pt x="2963710" y="3151537"/>
                </a:lnTo>
                <a:lnTo>
                  <a:pt x="2898592" y="3076080"/>
                </a:lnTo>
                <a:close/>
                <a:moveTo>
                  <a:pt x="2864674" y="792272"/>
                </a:moveTo>
                <a:lnTo>
                  <a:pt x="2875955" y="802290"/>
                </a:lnTo>
                <a:lnTo>
                  <a:pt x="2896296" y="779386"/>
                </a:lnTo>
                <a:lnTo>
                  <a:pt x="2966035" y="841317"/>
                </a:lnTo>
                <a:lnTo>
                  <a:pt x="2945695" y="864222"/>
                </a:lnTo>
                <a:lnTo>
                  <a:pt x="2956976" y="874240"/>
                </a:lnTo>
                <a:lnTo>
                  <a:pt x="2987031" y="840396"/>
                </a:lnTo>
                <a:lnTo>
                  <a:pt x="2975066" y="829771"/>
                </a:lnTo>
                <a:lnTo>
                  <a:pt x="3041248" y="755245"/>
                </a:lnTo>
                <a:lnTo>
                  <a:pt x="2980055" y="700904"/>
                </a:lnTo>
                <a:lnTo>
                  <a:pt x="2942562" y="743123"/>
                </a:lnTo>
                <a:cubicBezTo>
                  <a:pt x="2930317" y="756911"/>
                  <a:pt x="2917849" y="765100"/>
                  <a:pt x="2905156" y="767687"/>
                </a:cubicBezTo>
                <a:lnTo>
                  <a:pt x="2894729" y="758428"/>
                </a:lnTo>
                <a:close/>
                <a:moveTo>
                  <a:pt x="2835299" y="652260"/>
                </a:moveTo>
                <a:cubicBezTo>
                  <a:pt x="2843343" y="643998"/>
                  <a:pt x="2852666" y="639441"/>
                  <a:pt x="2863270" y="638591"/>
                </a:cubicBezTo>
                <a:cubicBezTo>
                  <a:pt x="2873874" y="637740"/>
                  <a:pt x="2883945" y="640861"/>
                  <a:pt x="2893483" y="647955"/>
                </a:cubicBezTo>
                <a:cubicBezTo>
                  <a:pt x="2901677" y="654049"/>
                  <a:pt x="2906952" y="662150"/>
                  <a:pt x="2909310" y="672260"/>
                </a:cubicBezTo>
                <a:cubicBezTo>
                  <a:pt x="2911514" y="682066"/>
                  <a:pt x="2909650" y="692360"/>
                  <a:pt x="2903720" y="703144"/>
                </a:cubicBezTo>
                <a:close/>
                <a:moveTo>
                  <a:pt x="2830710" y="3208890"/>
                </a:moveTo>
                <a:lnTo>
                  <a:pt x="2899612" y="3158659"/>
                </a:lnTo>
                <a:cubicBezTo>
                  <a:pt x="2905114" y="3168793"/>
                  <a:pt x="2906697" y="3179049"/>
                  <a:pt x="2904362" y="3189427"/>
                </a:cubicBezTo>
                <a:cubicBezTo>
                  <a:pt x="2902026" y="3199805"/>
                  <a:pt x="2896056" y="3208496"/>
                  <a:pt x="2886450" y="3215499"/>
                </a:cubicBezTo>
                <a:cubicBezTo>
                  <a:pt x="2878199" y="3221514"/>
                  <a:pt x="2868897" y="3224146"/>
                  <a:pt x="2858543" y="3223396"/>
                </a:cubicBezTo>
                <a:cubicBezTo>
                  <a:pt x="2848525" y="3222590"/>
                  <a:pt x="2839247" y="3217754"/>
                  <a:pt x="2830710" y="3208890"/>
                </a:cubicBezTo>
                <a:close/>
                <a:moveTo>
                  <a:pt x="2806524" y="693251"/>
                </a:moveTo>
                <a:cubicBezTo>
                  <a:pt x="2808843" y="709030"/>
                  <a:pt x="2817218" y="722286"/>
                  <a:pt x="2831648" y="733017"/>
                </a:cubicBezTo>
                <a:cubicBezTo>
                  <a:pt x="2840453" y="739565"/>
                  <a:pt x="2849758" y="743589"/>
                  <a:pt x="2859564" y="745089"/>
                </a:cubicBezTo>
                <a:cubicBezTo>
                  <a:pt x="2869369" y="746588"/>
                  <a:pt x="2878746" y="745537"/>
                  <a:pt x="2887692" y="741934"/>
                </a:cubicBezTo>
                <a:lnTo>
                  <a:pt x="2881691" y="727785"/>
                </a:lnTo>
                <a:cubicBezTo>
                  <a:pt x="2868213" y="733905"/>
                  <a:pt x="2854504" y="731782"/>
                  <a:pt x="2840563" y="721414"/>
                </a:cubicBezTo>
                <a:cubicBezTo>
                  <a:pt x="2830657" y="714047"/>
                  <a:pt x="2824449" y="705157"/>
                  <a:pt x="2821938" y="694743"/>
                </a:cubicBezTo>
                <a:cubicBezTo>
                  <a:pt x="2819427" y="684329"/>
                  <a:pt x="2820970" y="674081"/>
                  <a:pt x="2826568" y="664000"/>
                </a:cubicBezTo>
                <a:lnTo>
                  <a:pt x="2907096" y="723887"/>
                </a:lnTo>
                <a:cubicBezTo>
                  <a:pt x="2909705" y="720890"/>
                  <a:pt x="2911237" y="719085"/>
                  <a:pt x="2911692" y="718474"/>
                </a:cubicBezTo>
                <a:cubicBezTo>
                  <a:pt x="2921423" y="705389"/>
                  <a:pt x="2925616" y="690939"/>
                  <a:pt x="2924272" y="675125"/>
                </a:cubicBezTo>
                <a:cubicBezTo>
                  <a:pt x="2923263" y="659371"/>
                  <a:pt x="2915910" y="646401"/>
                  <a:pt x="2902214" y="636215"/>
                </a:cubicBezTo>
                <a:cubicBezTo>
                  <a:pt x="2888151" y="625757"/>
                  <a:pt x="2873245" y="621794"/>
                  <a:pt x="2857497" y="624327"/>
                </a:cubicBezTo>
                <a:cubicBezTo>
                  <a:pt x="2841840" y="626737"/>
                  <a:pt x="2828873" y="634852"/>
                  <a:pt x="2818596" y="648670"/>
                </a:cubicBezTo>
                <a:cubicBezTo>
                  <a:pt x="2808229" y="662611"/>
                  <a:pt x="2804204" y="677472"/>
                  <a:pt x="2806524" y="693251"/>
                </a:cubicBezTo>
                <a:close/>
                <a:moveTo>
                  <a:pt x="2798427" y="3182069"/>
                </a:moveTo>
                <a:lnTo>
                  <a:pt x="2813720" y="3180539"/>
                </a:lnTo>
                <a:cubicBezTo>
                  <a:pt x="2811877" y="3165852"/>
                  <a:pt x="2817975" y="3153391"/>
                  <a:pt x="2832013" y="3143156"/>
                </a:cubicBezTo>
                <a:cubicBezTo>
                  <a:pt x="2841989" y="3135884"/>
                  <a:pt x="2852321" y="3132595"/>
                  <a:pt x="2863011" y="3133289"/>
                </a:cubicBezTo>
                <a:cubicBezTo>
                  <a:pt x="2873701" y="3133982"/>
                  <a:pt x="2883029" y="3138498"/>
                  <a:pt x="2890994" y="3146837"/>
                </a:cubicBezTo>
                <a:lnTo>
                  <a:pt x="2809900" y="3205956"/>
                </a:lnTo>
                <a:cubicBezTo>
                  <a:pt x="2811988" y="3209337"/>
                  <a:pt x="2813256" y="3211336"/>
                  <a:pt x="2813705" y="3211952"/>
                </a:cubicBezTo>
                <a:cubicBezTo>
                  <a:pt x="2823312" y="3225128"/>
                  <a:pt x="2835865" y="3233422"/>
                  <a:pt x="2851365" y="3236833"/>
                </a:cubicBezTo>
                <a:cubicBezTo>
                  <a:pt x="2866708" y="3240547"/>
                  <a:pt x="2881276" y="3237376"/>
                  <a:pt x="2895069" y="3227321"/>
                </a:cubicBezTo>
                <a:cubicBezTo>
                  <a:pt x="2909231" y="3216996"/>
                  <a:pt x="2917440" y="3203939"/>
                  <a:pt x="2919697" y="3188149"/>
                </a:cubicBezTo>
                <a:cubicBezTo>
                  <a:pt x="2922043" y="3172482"/>
                  <a:pt x="2918144" y="3157691"/>
                  <a:pt x="2907999" y="3143775"/>
                </a:cubicBezTo>
                <a:cubicBezTo>
                  <a:pt x="2897764" y="3129736"/>
                  <a:pt x="2884768" y="3121482"/>
                  <a:pt x="2869012" y="3119013"/>
                </a:cubicBezTo>
                <a:cubicBezTo>
                  <a:pt x="2853255" y="3116543"/>
                  <a:pt x="2838111" y="3120605"/>
                  <a:pt x="2823580" y="3131199"/>
                </a:cubicBezTo>
                <a:cubicBezTo>
                  <a:pt x="2814713" y="3137663"/>
                  <a:pt x="2808108" y="3145355"/>
                  <a:pt x="2803765" y="3154273"/>
                </a:cubicBezTo>
                <a:cubicBezTo>
                  <a:pt x="2799422" y="3163191"/>
                  <a:pt x="2797643" y="3172457"/>
                  <a:pt x="2798427" y="3182069"/>
                </a:cubicBezTo>
                <a:close/>
                <a:moveTo>
                  <a:pt x="2683666" y="3226281"/>
                </a:moveTo>
                <a:lnTo>
                  <a:pt x="2743122" y="3323900"/>
                </a:lnTo>
                <a:lnTo>
                  <a:pt x="2756008" y="3316052"/>
                </a:lnTo>
                <a:lnTo>
                  <a:pt x="2730085" y="3273490"/>
                </a:lnTo>
                <a:lnTo>
                  <a:pt x="2786313" y="3239243"/>
                </a:lnTo>
                <a:lnTo>
                  <a:pt x="2812236" y="3281805"/>
                </a:lnTo>
                <a:lnTo>
                  <a:pt x="2825122" y="3273956"/>
                </a:lnTo>
                <a:lnTo>
                  <a:pt x="2765665" y="3176338"/>
                </a:lnTo>
                <a:lnTo>
                  <a:pt x="2752780" y="3184186"/>
                </a:lnTo>
                <a:lnTo>
                  <a:pt x="2778703" y="3226748"/>
                </a:lnTo>
                <a:lnTo>
                  <a:pt x="2722474" y="3260994"/>
                </a:lnTo>
                <a:lnTo>
                  <a:pt x="2696551" y="3218433"/>
                </a:lnTo>
                <a:close/>
                <a:moveTo>
                  <a:pt x="2641375" y="606983"/>
                </a:moveTo>
                <a:lnTo>
                  <a:pt x="2655113" y="615188"/>
                </a:lnTo>
                <a:lnTo>
                  <a:pt x="2724737" y="498608"/>
                </a:lnTo>
                <a:lnTo>
                  <a:pt x="2724765" y="607793"/>
                </a:lnTo>
                <a:lnTo>
                  <a:pt x="2726727" y="608965"/>
                </a:lnTo>
                <a:lnTo>
                  <a:pt x="2822869" y="557213"/>
                </a:lnTo>
                <a:lnTo>
                  <a:pt x="2753245" y="673794"/>
                </a:lnTo>
                <a:lnTo>
                  <a:pt x="2766983" y="681999"/>
                </a:lnTo>
                <a:lnTo>
                  <a:pt x="2849031" y="544614"/>
                </a:lnTo>
                <a:lnTo>
                  <a:pt x="2831957" y="534417"/>
                </a:lnTo>
                <a:lnTo>
                  <a:pt x="2740515" y="583649"/>
                </a:lnTo>
                <a:lnTo>
                  <a:pt x="2740498" y="479796"/>
                </a:lnTo>
                <a:lnTo>
                  <a:pt x="2723423" y="469599"/>
                </a:lnTo>
                <a:close/>
                <a:moveTo>
                  <a:pt x="2579188" y="3280906"/>
                </a:moveTo>
                <a:lnTo>
                  <a:pt x="2630523" y="3383029"/>
                </a:lnTo>
                <a:lnTo>
                  <a:pt x="2641961" y="3377280"/>
                </a:lnTo>
                <a:lnTo>
                  <a:pt x="2663299" y="3268049"/>
                </a:lnTo>
                <a:lnTo>
                  <a:pt x="2702826" y="3346684"/>
                </a:lnTo>
                <a:lnTo>
                  <a:pt x="2716307" y="3339908"/>
                </a:lnTo>
                <a:lnTo>
                  <a:pt x="2664972" y="3237785"/>
                </a:lnTo>
                <a:lnTo>
                  <a:pt x="2653534" y="3243534"/>
                </a:lnTo>
                <a:lnTo>
                  <a:pt x="2632196" y="3352765"/>
                </a:lnTo>
                <a:lnTo>
                  <a:pt x="2592668" y="3274130"/>
                </a:lnTo>
                <a:close/>
                <a:moveTo>
                  <a:pt x="2496787" y="3385956"/>
                </a:moveTo>
                <a:lnTo>
                  <a:pt x="2575876" y="3354089"/>
                </a:lnTo>
                <a:cubicBezTo>
                  <a:pt x="2578734" y="3365260"/>
                  <a:pt x="2577763" y="3375592"/>
                  <a:pt x="2572961" y="3385085"/>
                </a:cubicBezTo>
                <a:cubicBezTo>
                  <a:pt x="2568160" y="3394577"/>
                  <a:pt x="2560247" y="3401545"/>
                  <a:pt x="2549221" y="3405988"/>
                </a:cubicBezTo>
                <a:cubicBezTo>
                  <a:pt x="2539750" y="3409804"/>
                  <a:pt x="2530086" y="3410083"/>
                  <a:pt x="2520230" y="3406825"/>
                </a:cubicBezTo>
                <a:cubicBezTo>
                  <a:pt x="2510713" y="3403594"/>
                  <a:pt x="2502898" y="3396638"/>
                  <a:pt x="2496787" y="3385956"/>
                </a:cubicBezTo>
                <a:close/>
                <a:moveTo>
                  <a:pt x="2472038" y="3352058"/>
                </a:moveTo>
                <a:lnTo>
                  <a:pt x="2487241" y="3354312"/>
                </a:lnTo>
                <a:cubicBezTo>
                  <a:pt x="2489043" y="3339620"/>
                  <a:pt x="2498002" y="3329027"/>
                  <a:pt x="2514117" y="3322534"/>
                </a:cubicBezTo>
                <a:cubicBezTo>
                  <a:pt x="2525566" y="3317921"/>
                  <a:pt x="2536390" y="3317257"/>
                  <a:pt x="2546586" y="3320542"/>
                </a:cubicBezTo>
                <a:cubicBezTo>
                  <a:pt x="2556782" y="3323828"/>
                  <a:pt x="2564723" y="3330486"/>
                  <a:pt x="2570408" y="3340519"/>
                </a:cubicBezTo>
                <a:lnTo>
                  <a:pt x="2477325" y="3378025"/>
                </a:lnTo>
                <a:cubicBezTo>
                  <a:pt x="2478523" y="3381814"/>
                  <a:pt x="2479265" y="3384062"/>
                  <a:pt x="2479549" y="3384768"/>
                </a:cubicBezTo>
                <a:cubicBezTo>
                  <a:pt x="2485644" y="3399894"/>
                  <a:pt x="2495789" y="3411004"/>
                  <a:pt x="2509985" y="3418100"/>
                </a:cubicBezTo>
                <a:cubicBezTo>
                  <a:pt x="2523956" y="3425451"/>
                  <a:pt x="2538857" y="3425937"/>
                  <a:pt x="2554689" y="3419558"/>
                </a:cubicBezTo>
                <a:cubicBezTo>
                  <a:pt x="2570945" y="3413008"/>
                  <a:pt x="2582096" y="3402353"/>
                  <a:pt x="2588144" y="3387594"/>
                </a:cubicBezTo>
                <a:cubicBezTo>
                  <a:pt x="2591196" y="3380284"/>
                  <a:pt x="2592680" y="3372806"/>
                  <a:pt x="2592597" y="3365158"/>
                </a:cubicBezTo>
                <a:cubicBezTo>
                  <a:pt x="2592514" y="3357510"/>
                  <a:pt x="2590864" y="3349693"/>
                  <a:pt x="2587646" y="3341706"/>
                </a:cubicBezTo>
                <a:cubicBezTo>
                  <a:pt x="2581153" y="3325592"/>
                  <a:pt x="2570569" y="3314411"/>
                  <a:pt x="2555894" y="3308166"/>
                </a:cubicBezTo>
                <a:cubicBezTo>
                  <a:pt x="2541218" y="3301920"/>
                  <a:pt x="2525541" y="3302158"/>
                  <a:pt x="2508861" y="3308879"/>
                </a:cubicBezTo>
                <a:cubicBezTo>
                  <a:pt x="2498683" y="3312980"/>
                  <a:pt x="2490399" y="3318823"/>
                  <a:pt x="2484008" y="3326410"/>
                </a:cubicBezTo>
                <a:cubicBezTo>
                  <a:pt x="2477617" y="3333996"/>
                  <a:pt x="2473627" y="3342546"/>
                  <a:pt x="2472038" y="3352058"/>
                </a:cubicBezTo>
                <a:close/>
                <a:moveTo>
                  <a:pt x="1981026" y="3852269"/>
                </a:moveTo>
                <a:lnTo>
                  <a:pt x="1981026" y="1968140"/>
                </a:lnTo>
                <a:lnTo>
                  <a:pt x="3865155" y="1968140"/>
                </a:lnTo>
                <a:cubicBezTo>
                  <a:pt x="3865155" y="3008716"/>
                  <a:pt x="3021602" y="3852269"/>
                  <a:pt x="1981026" y="3852269"/>
                </a:cubicBezTo>
                <a:close/>
                <a:moveTo>
                  <a:pt x="1979913" y="1888916"/>
                </a:moveTo>
                <a:lnTo>
                  <a:pt x="1979913" y="4787"/>
                </a:lnTo>
                <a:cubicBezTo>
                  <a:pt x="3020489" y="4787"/>
                  <a:pt x="3864042" y="848340"/>
                  <a:pt x="3864042" y="1888916"/>
                </a:cubicBezTo>
                <a:close/>
                <a:moveTo>
                  <a:pt x="1510547" y="3560408"/>
                </a:moveTo>
                <a:lnTo>
                  <a:pt x="1523949" y="3563328"/>
                </a:lnTo>
                <a:lnTo>
                  <a:pt x="1638800" y="3454995"/>
                </a:lnTo>
                <a:lnTo>
                  <a:pt x="1611059" y="3582309"/>
                </a:lnTo>
                <a:lnTo>
                  <a:pt x="1626694" y="3585716"/>
                </a:lnTo>
                <a:lnTo>
                  <a:pt x="1660762" y="3429365"/>
                </a:lnTo>
                <a:lnTo>
                  <a:pt x="1647361" y="3426445"/>
                </a:lnTo>
                <a:lnTo>
                  <a:pt x="1532509" y="3534778"/>
                </a:lnTo>
                <a:lnTo>
                  <a:pt x="1560251" y="3407464"/>
                </a:lnTo>
                <a:lnTo>
                  <a:pt x="1544616" y="3404057"/>
                </a:lnTo>
                <a:close/>
                <a:moveTo>
                  <a:pt x="1418902" y="456294"/>
                </a:moveTo>
                <a:lnTo>
                  <a:pt x="1448612" y="446387"/>
                </a:lnTo>
                <a:cubicBezTo>
                  <a:pt x="1454828" y="444314"/>
                  <a:pt x="1460648" y="444421"/>
                  <a:pt x="1466070" y="446710"/>
                </a:cubicBezTo>
                <a:cubicBezTo>
                  <a:pt x="1471492" y="448998"/>
                  <a:pt x="1475167" y="453034"/>
                  <a:pt x="1477095" y="458817"/>
                </a:cubicBezTo>
                <a:cubicBezTo>
                  <a:pt x="1479024" y="464600"/>
                  <a:pt x="1478506" y="470034"/>
                  <a:pt x="1475543" y="475118"/>
                </a:cubicBezTo>
                <a:cubicBezTo>
                  <a:pt x="1472580" y="480203"/>
                  <a:pt x="1467990" y="483782"/>
                  <a:pt x="1461773" y="485855"/>
                </a:cubicBezTo>
                <a:lnTo>
                  <a:pt x="1432063" y="495763"/>
                </a:lnTo>
                <a:close/>
                <a:moveTo>
                  <a:pt x="1392179" y="3477313"/>
                </a:moveTo>
                <a:lnTo>
                  <a:pt x="1406587" y="3481789"/>
                </a:lnTo>
                <a:lnTo>
                  <a:pt x="1421372" y="3434198"/>
                </a:lnTo>
                <a:lnTo>
                  <a:pt x="1484244" y="3453730"/>
                </a:lnTo>
                <a:lnTo>
                  <a:pt x="1469460" y="3501321"/>
                </a:lnTo>
                <a:lnTo>
                  <a:pt x="1483868" y="3505797"/>
                </a:lnTo>
                <a:lnTo>
                  <a:pt x="1517778" y="3396643"/>
                </a:lnTo>
                <a:lnTo>
                  <a:pt x="1503370" y="3392167"/>
                </a:lnTo>
                <a:lnTo>
                  <a:pt x="1488585" y="3439758"/>
                </a:lnTo>
                <a:lnTo>
                  <a:pt x="1425712" y="3420226"/>
                </a:lnTo>
                <a:lnTo>
                  <a:pt x="1440497" y="3372635"/>
                </a:lnTo>
                <a:lnTo>
                  <a:pt x="1426088" y="3368159"/>
                </a:lnTo>
                <a:close/>
                <a:moveTo>
                  <a:pt x="1386221" y="405985"/>
                </a:moveTo>
                <a:lnTo>
                  <a:pt x="1422379" y="514415"/>
                </a:lnTo>
                <a:lnTo>
                  <a:pt x="1466402" y="499734"/>
                </a:lnTo>
                <a:cubicBezTo>
                  <a:pt x="1476666" y="496311"/>
                  <a:pt x="1484160" y="490358"/>
                  <a:pt x="1488881" y="481876"/>
                </a:cubicBezTo>
                <a:cubicBezTo>
                  <a:pt x="1493892" y="473297"/>
                  <a:pt x="1494735" y="464020"/>
                  <a:pt x="1491408" y="454044"/>
                </a:cubicBezTo>
                <a:cubicBezTo>
                  <a:pt x="1488130" y="444213"/>
                  <a:pt x="1481912" y="437370"/>
                  <a:pt x="1472755" y="433516"/>
                </a:cubicBezTo>
                <a:cubicBezTo>
                  <a:pt x="1463549" y="429517"/>
                  <a:pt x="1453959" y="429181"/>
                  <a:pt x="1443983" y="432508"/>
                </a:cubicBezTo>
                <a:lnTo>
                  <a:pt x="1414274" y="442415"/>
                </a:lnTo>
                <a:lnTo>
                  <a:pt x="1400533" y="401212"/>
                </a:lnTo>
                <a:close/>
                <a:moveTo>
                  <a:pt x="1315251" y="3435264"/>
                </a:moveTo>
                <a:lnTo>
                  <a:pt x="1349140" y="3352308"/>
                </a:lnTo>
                <a:cubicBezTo>
                  <a:pt x="1361178" y="3358708"/>
                  <a:pt x="1369414" y="3367258"/>
                  <a:pt x="1373850" y="3377960"/>
                </a:cubicBezTo>
                <a:cubicBezTo>
                  <a:pt x="1378285" y="3388662"/>
                  <a:pt x="1378226" y="3399586"/>
                  <a:pt x="1373673" y="3410731"/>
                </a:cubicBezTo>
                <a:cubicBezTo>
                  <a:pt x="1369120" y="3421876"/>
                  <a:pt x="1361513" y="3429717"/>
                  <a:pt x="1350853" y="3434251"/>
                </a:cubicBezTo>
                <a:cubicBezTo>
                  <a:pt x="1340193" y="3438786"/>
                  <a:pt x="1328326" y="3439124"/>
                  <a:pt x="1315251" y="3435264"/>
                </a:cubicBezTo>
                <a:close/>
                <a:moveTo>
                  <a:pt x="1276574" y="3403906"/>
                </a:moveTo>
                <a:cubicBezTo>
                  <a:pt x="1272138" y="3393205"/>
                  <a:pt x="1272197" y="3382281"/>
                  <a:pt x="1276750" y="3371135"/>
                </a:cubicBezTo>
                <a:cubicBezTo>
                  <a:pt x="1281304" y="3359990"/>
                  <a:pt x="1288910" y="3352150"/>
                  <a:pt x="1299571" y="3347615"/>
                </a:cubicBezTo>
                <a:cubicBezTo>
                  <a:pt x="1310231" y="3343080"/>
                  <a:pt x="1322098" y="3342743"/>
                  <a:pt x="1335173" y="3346602"/>
                </a:cubicBezTo>
                <a:lnTo>
                  <a:pt x="1301284" y="3429558"/>
                </a:lnTo>
                <a:cubicBezTo>
                  <a:pt x="1289246" y="3423159"/>
                  <a:pt x="1281009" y="3414608"/>
                  <a:pt x="1276574" y="3403906"/>
                </a:cubicBezTo>
                <a:close/>
                <a:moveTo>
                  <a:pt x="1273588" y="450779"/>
                </a:moveTo>
                <a:lnTo>
                  <a:pt x="1279119" y="464323"/>
                </a:lnTo>
                <a:lnTo>
                  <a:pt x="1316578" y="449026"/>
                </a:lnTo>
                <a:lnTo>
                  <a:pt x="1354260" y="541297"/>
                </a:lnTo>
                <a:lnTo>
                  <a:pt x="1368228" y="535593"/>
                </a:lnTo>
                <a:lnTo>
                  <a:pt x="1330546" y="443321"/>
                </a:lnTo>
                <a:lnTo>
                  <a:pt x="1368005" y="428024"/>
                </a:lnTo>
                <a:lnTo>
                  <a:pt x="1362473" y="414479"/>
                </a:lnTo>
                <a:close/>
                <a:moveTo>
                  <a:pt x="1258250" y="3387407"/>
                </a:moveTo>
                <a:cubicBezTo>
                  <a:pt x="1258225" y="3394723"/>
                  <a:pt x="1259685" y="3402028"/>
                  <a:pt x="1262632" y="3409323"/>
                </a:cubicBezTo>
                <a:cubicBezTo>
                  <a:pt x="1268499" y="3423573"/>
                  <a:pt x="1279509" y="3434903"/>
                  <a:pt x="1295664" y="3443314"/>
                </a:cubicBezTo>
                <a:lnTo>
                  <a:pt x="1279324" y="3483310"/>
                </a:lnTo>
                <a:lnTo>
                  <a:pt x="1293291" y="3489016"/>
                </a:lnTo>
                <a:lnTo>
                  <a:pt x="1309631" y="3449020"/>
                </a:lnTo>
                <a:cubicBezTo>
                  <a:pt x="1327054" y="3454326"/>
                  <a:pt x="1342848" y="3453947"/>
                  <a:pt x="1357015" y="3447881"/>
                </a:cubicBezTo>
                <a:cubicBezTo>
                  <a:pt x="1371438" y="3441591"/>
                  <a:pt x="1381646" y="3431109"/>
                  <a:pt x="1387640" y="3416437"/>
                </a:cubicBezTo>
                <a:cubicBezTo>
                  <a:pt x="1393634" y="3401764"/>
                  <a:pt x="1393685" y="3387133"/>
                  <a:pt x="1387792" y="3372544"/>
                </a:cubicBezTo>
                <a:cubicBezTo>
                  <a:pt x="1381925" y="3358294"/>
                  <a:pt x="1370914" y="3346963"/>
                  <a:pt x="1354760" y="3338553"/>
                </a:cubicBezTo>
                <a:lnTo>
                  <a:pt x="1371099" y="3298556"/>
                </a:lnTo>
                <a:lnTo>
                  <a:pt x="1357132" y="3292850"/>
                </a:lnTo>
                <a:lnTo>
                  <a:pt x="1340793" y="3332847"/>
                </a:lnTo>
                <a:cubicBezTo>
                  <a:pt x="1323370" y="3327540"/>
                  <a:pt x="1307575" y="3327920"/>
                  <a:pt x="1293409" y="3333986"/>
                </a:cubicBezTo>
                <a:cubicBezTo>
                  <a:pt x="1278986" y="3340276"/>
                  <a:pt x="1268777" y="3350757"/>
                  <a:pt x="1262783" y="3365430"/>
                </a:cubicBezTo>
                <a:cubicBezTo>
                  <a:pt x="1259786" y="3372766"/>
                  <a:pt x="1258275" y="3380092"/>
                  <a:pt x="1258250" y="3387407"/>
                </a:cubicBezTo>
                <a:close/>
                <a:moveTo>
                  <a:pt x="1184677" y="531900"/>
                </a:moveTo>
                <a:cubicBezTo>
                  <a:pt x="1185254" y="539519"/>
                  <a:pt x="1187416" y="547120"/>
                  <a:pt x="1191163" y="554703"/>
                </a:cubicBezTo>
                <a:cubicBezTo>
                  <a:pt x="1198589" y="569733"/>
                  <a:pt x="1210025" y="579976"/>
                  <a:pt x="1225471" y="585433"/>
                </a:cubicBezTo>
                <a:cubicBezTo>
                  <a:pt x="1240782" y="590617"/>
                  <a:pt x="1256157" y="589395"/>
                  <a:pt x="1271596" y="581766"/>
                </a:cubicBezTo>
                <a:cubicBezTo>
                  <a:pt x="1281570" y="576838"/>
                  <a:pt x="1289474" y="569957"/>
                  <a:pt x="1295309" y="561125"/>
                </a:cubicBezTo>
                <a:cubicBezTo>
                  <a:pt x="1301144" y="552292"/>
                  <a:pt x="1304154" y="542730"/>
                  <a:pt x="1304339" y="532439"/>
                </a:cubicBezTo>
                <a:lnTo>
                  <a:pt x="1289827" y="531451"/>
                </a:lnTo>
                <a:cubicBezTo>
                  <a:pt x="1289516" y="539424"/>
                  <a:pt x="1287199" y="546688"/>
                  <a:pt x="1282874" y="553245"/>
                </a:cubicBezTo>
                <a:cubicBezTo>
                  <a:pt x="1278549" y="559802"/>
                  <a:pt x="1272630" y="564936"/>
                  <a:pt x="1265115" y="568650"/>
                </a:cubicBezTo>
                <a:cubicBezTo>
                  <a:pt x="1253774" y="574253"/>
                  <a:pt x="1242286" y="575085"/>
                  <a:pt x="1230650" y="571145"/>
                </a:cubicBezTo>
                <a:cubicBezTo>
                  <a:pt x="1218879" y="566932"/>
                  <a:pt x="1210225" y="559223"/>
                  <a:pt x="1204690" y="548020"/>
                </a:cubicBezTo>
                <a:cubicBezTo>
                  <a:pt x="1199086" y="536679"/>
                  <a:pt x="1198254" y="525191"/>
                  <a:pt x="1202194" y="513555"/>
                </a:cubicBezTo>
                <a:cubicBezTo>
                  <a:pt x="1206067" y="501782"/>
                  <a:pt x="1213673" y="493094"/>
                  <a:pt x="1225013" y="487491"/>
                </a:cubicBezTo>
                <a:cubicBezTo>
                  <a:pt x="1232665" y="483710"/>
                  <a:pt x="1240425" y="482128"/>
                  <a:pt x="1248294" y="482745"/>
                </a:cubicBezTo>
                <a:cubicBezTo>
                  <a:pt x="1256163" y="483361"/>
                  <a:pt x="1262983" y="486068"/>
                  <a:pt x="1268754" y="490867"/>
                </a:cubicBezTo>
                <a:lnTo>
                  <a:pt x="1276681" y="479045"/>
                </a:lnTo>
                <a:cubicBezTo>
                  <a:pt x="1268942" y="472670"/>
                  <a:pt x="1259843" y="469049"/>
                  <a:pt x="1249385" y="468181"/>
                </a:cubicBezTo>
                <a:cubicBezTo>
                  <a:pt x="1238927" y="467314"/>
                  <a:pt x="1228643" y="469378"/>
                  <a:pt x="1218532" y="474374"/>
                </a:cubicBezTo>
                <a:cubicBezTo>
                  <a:pt x="1203093" y="482003"/>
                  <a:pt x="1192815" y="493541"/>
                  <a:pt x="1187699" y="508988"/>
                </a:cubicBezTo>
                <a:cubicBezTo>
                  <a:pt x="1185107" y="516643"/>
                  <a:pt x="1184099" y="524281"/>
                  <a:pt x="1184677" y="531900"/>
                </a:cubicBezTo>
                <a:close/>
                <a:moveTo>
                  <a:pt x="1142553" y="3340473"/>
                </a:moveTo>
                <a:cubicBezTo>
                  <a:pt x="1138867" y="3328754"/>
                  <a:pt x="1139948" y="3317286"/>
                  <a:pt x="1145796" y="3306070"/>
                </a:cubicBezTo>
                <a:cubicBezTo>
                  <a:pt x="1151574" y="3294989"/>
                  <a:pt x="1160392" y="3287471"/>
                  <a:pt x="1172252" y="3283514"/>
                </a:cubicBezTo>
                <a:cubicBezTo>
                  <a:pt x="1183971" y="3279827"/>
                  <a:pt x="1195439" y="3280908"/>
                  <a:pt x="1206655" y="3286756"/>
                </a:cubicBezTo>
                <a:cubicBezTo>
                  <a:pt x="1217871" y="3292605"/>
                  <a:pt x="1225322" y="3301388"/>
                  <a:pt x="1229008" y="3313107"/>
                </a:cubicBezTo>
                <a:cubicBezTo>
                  <a:pt x="1232554" y="3325096"/>
                  <a:pt x="1231438" y="3336631"/>
                  <a:pt x="1225660" y="3347712"/>
                </a:cubicBezTo>
                <a:cubicBezTo>
                  <a:pt x="1219812" y="3358928"/>
                  <a:pt x="1211028" y="3366379"/>
                  <a:pt x="1199310" y="3370066"/>
                </a:cubicBezTo>
                <a:cubicBezTo>
                  <a:pt x="1187520" y="3373887"/>
                  <a:pt x="1176018" y="3372874"/>
                  <a:pt x="1164802" y="3367026"/>
                </a:cubicBezTo>
                <a:cubicBezTo>
                  <a:pt x="1153585" y="3361178"/>
                  <a:pt x="1146169" y="3352327"/>
                  <a:pt x="1142553" y="3340473"/>
                </a:cubicBezTo>
                <a:close/>
                <a:moveTo>
                  <a:pt x="1125542" y="3321677"/>
                </a:moveTo>
                <a:cubicBezTo>
                  <a:pt x="1124833" y="3329300"/>
                  <a:pt x="1125707" y="3337017"/>
                  <a:pt x="1128165" y="3344830"/>
                </a:cubicBezTo>
                <a:cubicBezTo>
                  <a:pt x="1132945" y="3360384"/>
                  <a:pt x="1142565" y="3371931"/>
                  <a:pt x="1157024" y="3379470"/>
                </a:cubicBezTo>
                <a:cubicBezTo>
                  <a:pt x="1174997" y="3388842"/>
                  <a:pt x="1192520" y="3388526"/>
                  <a:pt x="1209595" y="3378523"/>
                </a:cubicBezTo>
                <a:lnTo>
                  <a:pt x="1199238" y="3398387"/>
                </a:lnTo>
                <a:lnTo>
                  <a:pt x="1212616" y="3405363"/>
                </a:lnTo>
                <a:lnTo>
                  <a:pt x="1286599" y="3263472"/>
                </a:lnTo>
                <a:lnTo>
                  <a:pt x="1273221" y="3256497"/>
                </a:lnTo>
                <a:lnTo>
                  <a:pt x="1241725" y="3316902"/>
                </a:lnTo>
                <a:cubicBezTo>
                  <a:pt x="1240151" y="3297175"/>
                  <a:pt x="1230378" y="3282626"/>
                  <a:pt x="1212405" y="3273255"/>
                </a:cubicBezTo>
                <a:cubicBezTo>
                  <a:pt x="1197946" y="3265716"/>
                  <a:pt x="1182971" y="3264439"/>
                  <a:pt x="1167481" y="3269425"/>
                </a:cubicBezTo>
                <a:cubicBezTo>
                  <a:pt x="1151856" y="3274340"/>
                  <a:pt x="1140168" y="3284230"/>
                  <a:pt x="1132418" y="3299095"/>
                </a:cubicBezTo>
                <a:cubicBezTo>
                  <a:pt x="1128542" y="3306527"/>
                  <a:pt x="1126250" y="3314055"/>
                  <a:pt x="1125542" y="3321677"/>
                </a:cubicBezTo>
                <a:close/>
                <a:moveTo>
                  <a:pt x="1077018" y="585113"/>
                </a:moveTo>
                <a:cubicBezTo>
                  <a:pt x="1079899" y="573059"/>
                  <a:pt x="1086758" y="563769"/>
                  <a:pt x="1097593" y="557243"/>
                </a:cubicBezTo>
                <a:cubicBezTo>
                  <a:pt x="1108429" y="550717"/>
                  <a:pt x="1119848" y="548999"/>
                  <a:pt x="1131850" y="552089"/>
                </a:cubicBezTo>
                <a:cubicBezTo>
                  <a:pt x="1143773" y="555049"/>
                  <a:pt x="1152997" y="561947"/>
                  <a:pt x="1159523" y="572783"/>
                </a:cubicBezTo>
                <a:cubicBezTo>
                  <a:pt x="1165971" y="583488"/>
                  <a:pt x="1167793" y="594932"/>
                  <a:pt x="1164991" y="607117"/>
                </a:cubicBezTo>
                <a:cubicBezTo>
                  <a:pt x="1162031" y="619040"/>
                  <a:pt x="1155133" y="628264"/>
                  <a:pt x="1144298" y="634790"/>
                </a:cubicBezTo>
                <a:cubicBezTo>
                  <a:pt x="1133462" y="641316"/>
                  <a:pt x="1122083" y="643100"/>
                  <a:pt x="1110159" y="640140"/>
                </a:cubicBezTo>
                <a:cubicBezTo>
                  <a:pt x="1098079" y="636919"/>
                  <a:pt x="1088815" y="629956"/>
                  <a:pt x="1082368" y="619251"/>
                </a:cubicBezTo>
                <a:cubicBezTo>
                  <a:pt x="1075842" y="608415"/>
                  <a:pt x="1074059" y="597036"/>
                  <a:pt x="1077018" y="585113"/>
                </a:cubicBezTo>
                <a:close/>
                <a:moveTo>
                  <a:pt x="1061134" y="604820"/>
                </a:moveTo>
                <a:cubicBezTo>
                  <a:pt x="1062310" y="612384"/>
                  <a:pt x="1065079" y="619790"/>
                  <a:pt x="1069443" y="627035"/>
                </a:cubicBezTo>
                <a:cubicBezTo>
                  <a:pt x="1078171" y="641526"/>
                  <a:pt x="1090483" y="650745"/>
                  <a:pt x="1106381" y="654691"/>
                </a:cubicBezTo>
                <a:cubicBezTo>
                  <a:pt x="1122200" y="658507"/>
                  <a:pt x="1137355" y="656051"/>
                  <a:pt x="1151846" y="647323"/>
                </a:cubicBezTo>
                <a:cubicBezTo>
                  <a:pt x="1166076" y="638753"/>
                  <a:pt x="1175269" y="626545"/>
                  <a:pt x="1179424" y="610699"/>
                </a:cubicBezTo>
                <a:cubicBezTo>
                  <a:pt x="1183422" y="594593"/>
                  <a:pt x="1181097" y="579359"/>
                  <a:pt x="1172448" y="564999"/>
                </a:cubicBezTo>
                <a:cubicBezTo>
                  <a:pt x="1163720" y="550507"/>
                  <a:pt x="1151382" y="541393"/>
                  <a:pt x="1135432" y="537656"/>
                </a:cubicBezTo>
                <a:cubicBezTo>
                  <a:pt x="1119535" y="533710"/>
                  <a:pt x="1104406" y="536061"/>
                  <a:pt x="1090045" y="544710"/>
                </a:cubicBezTo>
                <a:cubicBezTo>
                  <a:pt x="1075554" y="553438"/>
                  <a:pt x="1066335" y="565750"/>
                  <a:pt x="1062389" y="581648"/>
                </a:cubicBezTo>
                <a:cubicBezTo>
                  <a:pt x="1060377" y="589531"/>
                  <a:pt x="1059958" y="597255"/>
                  <a:pt x="1061134" y="604820"/>
                </a:cubicBezTo>
                <a:close/>
                <a:moveTo>
                  <a:pt x="1022194" y="3268242"/>
                </a:moveTo>
                <a:cubicBezTo>
                  <a:pt x="1019589" y="3256237"/>
                  <a:pt x="1021708" y="3244915"/>
                  <a:pt x="1028553" y="3234278"/>
                </a:cubicBezTo>
                <a:cubicBezTo>
                  <a:pt x="1035314" y="3223768"/>
                  <a:pt x="1044781" y="3217083"/>
                  <a:pt x="1056951" y="3214221"/>
                </a:cubicBezTo>
                <a:cubicBezTo>
                  <a:pt x="1068957" y="3211617"/>
                  <a:pt x="1080278" y="3213736"/>
                  <a:pt x="1090916" y="3220580"/>
                </a:cubicBezTo>
                <a:cubicBezTo>
                  <a:pt x="1101554" y="3227425"/>
                  <a:pt x="1108175" y="3236850"/>
                  <a:pt x="1110780" y="3248855"/>
                </a:cubicBezTo>
                <a:cubicBezTo>
                  <a:pt x="1113220" y="3261117"/>
                  <a:pt x="1111059" y="3272503"/>
                  <a:pt x="1104297" y="3283012"/>
                </a:cubicBezTo>
                <a:cubicBezTo>
                  <a:pt x="1097453" y="3293650"/>
                  <a:pt x="1088028" y="3300271"/>
                  <a:pt x="1076022" y="3302876"/>
                </a:cubicBezTo>
                <a:cubicBezTo>
                  <a:pt x="1063934" y="3305609"/>
                  <a:pt x="1052571" y="3303554"/>
                  <a:pt x="1041934" y="3296710"/>
                </a:cubicBezTo>
                <a:cubicBezTo>
                  <a:pt x="1031296" y="3289865"/>
                  <a:pt x="1024716" y="3280376"/>
                  <a:pt x="1022194" y="3268242"/>
                </a:cubicBezTo>
                <a:close/>
                <a:moveTo>
                  <a:pt x="984941" y="3274175"/>
                </a:moveTo>
                <a:lnTo>
                  <a:pt x="997630" y="3282339"/>
                </a:lnTo>
                <a:lnTo>
                  <a:pt x="1009751" y="3263499"/>
                </a:lnTo>
                <a:cubicBezTo>
                  <a:pt x="1009524" y="3283287"/>
                  <a:pt x="1017933" y="3298664"/>
                  <a:pt x="1034979" y="3309632"/>
                </a:cubicBezTo>
                <a:cubicBezTo>
                  <a:pt x="1048692" y="3318455"/>
                  <a:pt x="1063553" y="3321130"/>
                  <a:pt x="1079560" y="3317657"/>
                </a:cubicBezTo>
                <a:cubicBezTo>
                  <a:pt x="1095439" y="3314101"/>
                  <a:pt x="1107914" y="3305274"/>
                  <a:pt x="1116985" y="3291176"/>
                </a:cubicBezTo>
                <a:cubicBezTo>
                  <a:pt x="1126056" y="3277078"/>
                  <a:pt x="1128919" y="3262067"/>
                  <a:pt x="1125574" y="3246142"/>
                </a:cubicBezTo>
                <a:cubicBezTo>
                  <a:pt x="1122100" y="3230134"/>
                  <a:pt x="1113507" y="3217719"/>
                  <a:pt x="1099794" y="3208895"/>
                </a:cubicBezTo>
                <a:cubicBezTo>
                  <a:pt x="1082748" y="3197928"/>
                  <a:pt x="1065268" y="3196648"/>
                  <a:pt x="1047354" y="3205056"/>
                </a:cubicBezTo>
                <a:lnTo>
                  <a:pt x="1059476" y="3186216"/>
                </a:lnTo>
                <a:lnTo>
                  <a:pt x="1046788" y="3178053"/>
                </a:lnTo>
                <a:close/>
                <a:moveTo>
                  <a:pt x="942214" y="648564"/>
                </a:moveTo>
                <a:lnTo>
                  <a:pt x="1009208" y="741172"/>
                </a:lnTo>
                <a:lnTo>
                  <a:pt x="1021432" y="732329"/>
                </a:lnTo>
                <a:lnTo>
                  <a:pt x="992223" y="691952"/>
                </a:lnTo>
                <a:lnTo>
                  <a:pt x="1045565" y="653363"/>
                </a:lnTo>
                <a:lnTo>
                  <a:pt x="1074775" y="693740"/>
                </a:lnTo>
                <a:lnTo>
                  <a:pt x="1086999" y="684897"/>
                </a:lnTo>
                <a:lnTo>
                  <a:pt x="1020004" y="592289"/>
                </a:lnTo>
                <a:lnTo>
                  <a:pt x="1007780" y="601132"/>
                </a:lnTo>
                <a:lnTo>
                  <a:pt x="1036990" y="641509"/>
                </a:lnTo>
                <a:lnTo>
                  <a:pt x="983647" y="680098"/>
                </a:lnTo>
                <a:lnTo>
                  <a:pt x="954438" y="639721"/>
                </a:lnTo>
                <a:close/>
                <a:moveTo>
                  <a:pt x="890069" y="3169486"/>
                </a:moveTo>
                <a:cubicBezTo>
                  <a:pt x="887747" y="3179241"/>
                  <a:pt x="888496" y="3189005"/>
                  <a:pt x="892316" y="3198778"/>
                </a:cubicBezTo>
                <a:cubicBezTo>
                  <a:pt x="896136" y="3208552"/>
                  <a:pt x="902513" y="3216881"/>
                  <a:pt x="911446" y="3223765"/>
                </a:cubicBezTo>
                <a:cubicBezTo>
                  <a:pt x="925087" y="3234276"/>
                  <a:pt x="939969" y="3238433"/>
                  <a:pt x="956092" y="3236236"/>
                </a:cubicBezTo>
                <a:cubicBezTo>
                  <a:pt x="972123" y="3234159"/>
                  <a:pt x="985301" y="3226421"/>
                  <a:pt x="995626" y="3213021"/>
                </a:cubicBezTo>
                <a:cubicBezTo>
                  <a:pt x="1005859" y="3199742"/>
                  <a:pt x="1010030" y="3184967"/>
                  <a:pt x="1008139" y="3168695"/>
                </a:cubicBezTo>
                <a:cubicBezTo>
                  <a:pt x="1006062" y="3152664"/>
                  <a:pt x="998203" y="3139393"/>
                  <a:pt x="984562" y="3128882"/>
                </a:cubicBezTo>
                <a:cubicBezTo>
                  <a:pt x="975750" y="3122091"/>
                  <a:pt x="966094" y="3118018"/>
                  <a:pt x="955595" y="3116661"/>
                </a:cubicBezTo>
                <a:cubicBezTo>
                  <a:pt x="945097" y="3115305"/>
                  <a:pt x="935185" y="3116806"/>
                  <a:pt x="925862" y="3121166"/>
                </a:cubicBezTo>
                <a:lnTo>
                  <a:pt x="931356" y="3134634"/>
                </a:lnTo>
                <a:cubicBezTo>
                  <a:pt x="938653" y="3131407"/>
                  <a:pt x="946196" y="3130294"/>
                  <a:pt x="953987" y="3131295"/>
                </a:cubicBezTo>
                <a:cubicBezTo>
                  <a:pt x="961777" y="3132296"/>
                  <a:pt x="968992" y="3135354"/>
                  <a:pt x="975632" y="3140471"/>
                </a:cubicBezTo>
                <a:cubicBezTo>
                  <a:pt x="985651" y="3148191"/>
                  <a:pt x="991450" y="3158144"/>
                  <a:pt x="993029" y="3170327"/>
                </a:cubicBezTo>
                <a:cubicBezTo>
                  <a:pt x="994421" y="3182751"/>
                  <a:pt x="991303" y="3193913"/>
                  <a:pt x="983675" y="3203812"/>
                </a:cubicBezTo>
                <a:cubicBezTo>
                  <a:pt x="975955" y="3213831"/>
                  <a:pt x="966003" y="3219630"/>
                  <a:pt x="953819" y="3221209"/>
                </a:cubicBezTo>
                <a:cubicBezTo>
                  <a:pt x="941543" y="3222908"/>
                  <a:pt x="930395" y="3219897"/>
                  <a:pt x="920376" y="3212176"/>
                </a:cubicBezTo>
                <a:cubicBezTo>
                  <a:pt x="913616" y="3206967"/>
                  <a:pt x="908782" y="3200693"/>
                  <a:pt x="905876" y="3193354"/>
                </a:cubicBezTo>
                <a:cubicBezTo>
                  <a:pt x="902969" y="3186016"/>
                  <a:pt x="902401" y="3178700"/>
                  <a:pt x="904173" y="3171407"/>
                </a:cubicBezTo>
                <a:close/>
                <a:moveTo>
                  <a:pt x="862037" y="734622"/>
                </a:moveTo>
                <a:cubicBezTo>
                  <a:pt x="860763" y="750736"/>
                  <a:pt x="865618" y="765226"/>
                  <a:pt x="876600" y="778093"/>
                </a:cubicBezTo>
                <a:cubicBezTo>
                  <a:pt x="887484" y="790844"/>
                  <a:pt x="901081" y="797972"/>
                  <a:pt x="917393" y="799477"/>
                </a:cubicBezTo>
                <a:cubicBezTo>
                  <a:pt x="933508" y="800750"/>
                  <a:pt x="948114" y="795797"/>
                  <a:pt x="961213" y="784617"/>
                </a:cubicBezTo>
                <a:cubicBezTo>
                  <a:pt x="969675" y="777394"/>
                  <a:pt x="975652" y="768786"/>
                  <a:pt x="979144" y="758792"/>
                </a:cubicBezTo>
                <a:cubicBezTo>
                  <a:pt x="982636" y="748799"/>
                  <a:pt x="983210" y="738791"/>
                  <a:pt x="980867" y="728769"/>
                </a:cubicBezTo>
                <a:lnTo>
                  <a:pt x="966555" y="731368"/>
                </a:lnTo>
                <a:cubicBezTo>
                  <a:pt x="968208" y="739173"/>
                  <a:pt x="967742" y="746784"/>
                  <a:pt x="965156" y="754201"/>
                </a:cubicBezTo>
                <a:cubicBezTo>
                  <a:pt x="962570" y="761618"/>
                  <a:pt x="958090" y="768047"/>
                  <a:pt x="951714" y="773489"/>
                </a:cubicBezTo>
                <a:cubicBezTo>
                  <a:pt x="942093" y="781701"/>
                  <a:pt x="931159" y="785323"/>
                  <a:pt x="918913" y="784355"/>
                </a:cubicBezTo>
                <a:cubicBezTo>
                  <a:pt x="906468" y="783156"/>
                  <a:pt x="896189" y="777803"/>
                  <a:pt x="888076" y="768298"/>
                </a:cubicBezTo>
                <a:cubicBezTo>
                  <a:pt x="879864" y="758677"/>
                  <a:pt x="876242" y="747743"/>
                  <a:pt x="877209" y="735496"/>
                </a:cubicBezTo>
                <a:cubicBezTo>
                  <a:pt x="878078" y="723134"/>
                  <a:pt x="883323" y="712846"/>
                  <a:pt x="892944" y="704634"/>
                </a:cubicBezTo>
                <a:cubicBezTo>
                  <a:pt x="899435" y="699094"/>
                  <a:pt x="906571" y="695658"/>
                  <a:pt x="914351" y="694327"/>
                </a:cubicBezTo>
                <a:cubicBezTo>
                  <a:pt x="922132" y="692996"/>
                  <a:pt x="929407" y="693949"/>
                  <a:pt x="936178" y="697186"/>
                </a:cubicBezTo>
                <a:lnTo>
                  <a:pt x="940966" y="683782"/>
                </a:lnTo>
                <a:cubicBezTo>
                  <a:pt x="931900" y="679498"/>
                  <a:pt x="922191" y="678218"/>
                  <a:pt x="911840" y="679940"/>
                </a:cubicBezTo>
                <a:cubicBezTo>
                  <a:pt x="901488" y="681663"/>
                  <a:pt x="892024" y="686185"/>
                  <a:pt x="883446" y="693506"/>
                </a:cubicBezTo>
                <a:cubicBezTo>
                  <a:pt x="870347" y="704686"/>
                  <a:pt x="863211" y="718392"/>
                  <a:pt x="862037" y="734622"/>
                </a:cubicBezTo>
                <a:close/>
                <a:moveTo>
                  <a:pt x="792030" y="3120161"/>
                </a:moveTo>
                <a:lnTo>
                  <a:pt x="863766" y="3183976"/>
                </a:lnTo>
                <a:lnTo>
                  <a:pt x="873490" y="3173045"/>
                </a:lnTo>
                <a:lnTo>
                  <a:pt x="843258" y="3146151"/>
                </a:lnTo>
                <a:lnTo>
                  <a:pt x="909504" y="3071683"/>
                </a:lnTo>
                <a:lnTo>
                  <a:pt x="898231" y="3061655"/>
                </a:lnTo>
                <a:lnTo>
                  <a:pt x="831986" y="3136123"/>
                </a:lnTo>
                <a:lnTo>
                  <a:pt x="801754" y="3109230"/>
                </a:lnTo>
                <a:close/>
                <a:moveTo>
                  <a:pt x="773335" y="835585"/>
                </a:moveTo>
                <a:cubicBezTo>
                  <a:pt x="773138" y="823193"/>
                  <a:pt x="777481" y="812493"/>
                  <a:pt x="786361" y="803485"/>
                </a:cubicBezTo>
                <a:cubicBezTo>
                  <a:pt x="795241" y="794477"/>
                  <a:pt x="805878" y="789983"/>
                  <a:pt x="818271" y="790003"/>
                </a:cubicBezTo>
                <a:cubicBezTo>
                  <a:pt x="830556" y="789915"/>
                  <a:pt x="841202" y="794311"/>
                  <a:pt x="850210" y="803192"/>
                </a:cubicBezTo>
                <a:cubicBezTo>
                  <a:pt x="859109" y="811965"/>
                  <a:pt x="863711" y="822601"/>
                  <a:pt x="864016" y="835100"/>
                </a:cubicBezTo>
                <a:cubicBezTo>
                  <a:pt x="864104" y="847384"/>
                  <a:pt x="859707" y="858031"/>
                  <a:pt x="850827" y="867038"/>
                </a:cubicBezTo>
                <a:cubicBezTo>
                  <a:pt x="841947" y="876046"/>
                  <a:pt x="831364" y="880594"/>
                  <a:pt x="819080" y="880682"/>
                </a:cubicBezTo>
                <a:cubicBezTo>
                  <a:pt x="806578" y="880555"/>
                  <a:pt x="795877" y="876106"/>
                  <a:pt x="786978" y="867332"/>
                </a:cubicBezTo>
                <a:cubicBezTo>
                  <a:pt x="777970" y="858452"/>
                  <a:pt x="773422" y="847869"/>
                  <a:pt x="773335" y="835585"/>
                </a:cubicBezTo>
                <a:close/>
                <a:moveTo>
                  <a:pt x="758143" y="836016"/>
                </a:moveTo>
                <a:cubicBezTo>
                  <a:pt x="758367" y="852287"/>
                  <a:pt x="764448" y="866307"/>
                  <a:pt x="776386" y="878077"/>
                </a:cubicBezTo>
                <a:cubicBezTo>
                  <a:pt x="788324" y="889846"/>
                  <a:pt x="802429" y="895726"/>
                  <a:pt x="818702" y="895718"/>
                </a:cubicBezTo>
                <a:cubicBezTo>
                  <a:pt x="835081" y="895601"/>
                  <a:pt x="848995" y="889736"/>
                  <a:pt x="860443" y="878124"/>
                </a:cubicBezTo>
                <a:cubicBezTo>
                  <a:pt x="874673" y="863689"/>
                  <a:pt x="879510" y="846843"/>
                  <a:pt x="874955" y="827586"/>
                </a:cubicBezTo>
                <a:lnTo>
                  <a:pt x="890908" y="843314"/>
                </a:lnTo>
                <a:lnTo>
                  <a:pt x="901501" y="832569"/>
                </a:lnTo>
                <a:lnTo>
                  <a:pt x="820104" y="752325"/>
                </a:lnTo>
                <a:lnTo>
                  <a:pt x="809512" y="763070"/>
                </a:lnTo>
                <a:lnTo>
                  <a:pt x="825465" y="778798"/>
                </a:lnTo>
                <a:cubicBezTo>
                  <a:pt x="806145" y="774517"/>
                  <a:pt x="789370" y="779594"/>
                  <a:pt x="775140" y="794028"/>
                </a:cubicBezTo>
                <a:cubicBezTo>
                  <a:pt x="763692" y="805641"/>
                  <a:pt x="758026" y="819637"/>
                  <a:pt x="758143" y="836016"/>
                </a:cubicBezTo>
                <a:close/>
                <a:moveTo>
                  <a:pt x="724933" y="3017819"/>
                </a:moveTo>
                <a:cubicBezTo>
                  <a:pt x="725162" y="3005536"/>
                  <a:pt x="729831" y="2995007"/>
                  <a:pt x="738941" y="2986231"/>
                </a:cubicBezTo>
                <a:cubicBezTo>
                  <a:pt x="747941" y="2977561"/>
                  <a:pt x="758692" y="2973234"/>
                  <a:pt x="771194" y="2973252"/>
                </a:cubicBezTo>
                <a:cubicBezTo>
                  <a:pt x="783477" y="2973482"/>
                  <a:pt x="794007" y="2978151"/>
                  <a:pt x="802783" y="2987261"/>
                </a:cubicBezTo>
                <a:cubicBezTo>
                  <a:pt x="811558" y="2996370"/>
                  <a:pt x="815832" y="3007067"/>
                  <a:pt x="815602" y="3019350"/>
                </a:cubicBezTo>
                <a:cubicBezTo>
                  <a:pt x="815154" y="3031844"/>
                  <a:pt x="810429" y="3042426"/>
                  <a:pt x="801429" y="3051096"/>
                </a:cubicBezTo>
                <a:cubicBezTo>
                  <a:pt x="792320" y="3059872"/>
                  <a:pt x="781623" y="3064145"/>
                  <a:pt x="769340" y="3063916"/>
                </a:cubicBezTo>
                <a:cubicBezTo>
                  <a:pt x="756948" y="3063793"/>
                  <a:pt x="746364" y="3059176"/>
                  <a:pt x="737588" y="3050066"/>
                </a:cubicBezTo>
                <a:cubicBezTo>
                  <a:pt x="728812" y="3040956"/>
                  <a:pt x="724594" y="3030207"/>
                  <a:pt x="724933" y="3017819"/>
                </a:cubicBezTo>
                <a:close/>
                <a:moveTo>
                  <a:pt x="709905" y="3017377"/>
                </a:moveTo>
                <a:cubicBezTo>
                  <a:pt x="709494" y="3033644"/>
                  <a:pt x="714945" y="3047650"/>
                  <a:pt x="726258" y="3059393"/>
                </a:cubicBezTo>
                <a:cubicBezTo>
                  <a:pt x="740321" y="3073991"/>
                  <a:pt x="757036" y="3079261"/>
                  <a:pt x="776405" y="3075203"/>
                </a:cubicBezTo>
                <a:lnTo>
                  <a:pt x="760271" y="3090746"/>
                </a:lnTo>
                <a:lnTo>
                  <a:pt x="770739" y="3101612"/>
                </a:lnTo>
                <a:lnTo>
                  <a:pt x="885982" y="2990592"/>
                </a:lnTo>
                <a:lnTo>
                  <a:pt x="875514" y="2979726"/>
                </a:lnTo>
                <a:lnTo>
                  <a:pt x="826454" y="3026989"/>
                </a:lnTo>
                <a:cubicBezTo>
                  <a:pt x="831231" y="3007785"/>
                  <a:pt x="826589" y="2990885"/>
                  <a:pt x="812526" y="2976287"/>
                </a:cubicBezTo>
                <a:cubicBezTo>
                  <a:pt x="801213" y="2964543"/>
                  <a:pt x="787420" y="2958573"/>
                  <a:pt x="771149" y="2958377"/>
                </a:cubicBezTo>
                <a:cubicBezTo>
                  <a:pt x="754772" y="2958072"/>
                  <a:pt x="740547" y="2963734"/>
                  <a:pt x="728473" y="2975365"/>
                </a:cubicBezTo>
                <a:cubicBezTo>
                  <a:pt x="716400" y="2986996"/>
                  <a:pt x="710211" y="3000999"/>
                  <a:pt x="709905" y="3017377"/>
                </a:cubicBezTo>
                <a:close/>
                <a:moveTo>
                  <a:pt x="658147" y="930351"/>
                </a:moveTo>
                <a:lnTo>
                  <a:pt x="746217" y="1003208"/>
                </a:lnTo>
                <a:lnTo>
                  <a:pt x="755834" y="991583"/>
                </a:lnTo>
                <a:lnTo>
                  <a:pt x="679037" y="928051"/>
                </a:lnTo>
                <a:lnTo>
                  <a:pt x="721003" y="877323"/>
                </a:lnTo>
                <a:lnTo>
                  <a:pt x="797800" y="940855"/>
                </a:lnTo>
                <a:lnTo>
                  <a:pt x="807417" y="929230"/>
                </a:lnTo>
                <a:lnTo>
                  <a:pt x="719347" y="856372"/>
                </a:lnTo>
                <a:close/>
                <a:moveTo>
                  <a:pt x="605968" y="2917498"/>
                </a:moveTo>
                <a:lnTo>
                  <a:pt x="616087" y="2929894"/>
                </a:lnTo>
                <a:lnTo>
                  <a:pt x="713706" y="2898014"/>
                </a:lnTo>
                <a:lnTo>
                  <a:pt x="666681" y="2991877"/>
                </a:lnTo>
                <a:lnTo>
                  <a:pt x="676800" y="3004273"/>
                </a:lnTo>
                <a:lnTo>
                  <a:pt x="733497" y="2891893"/>
                </a:lnTo>
                <a:lnTo>
                  <a:pt x="740866" y="2889714"/>
                </a:lnTo>
                <a:cubicBezTo>
                  <a:pt x="758972" y="2884180"/>
                  <a:pt x="771713" y="2887256"/>
                  <a:pt x="779088" y="2898942"/>
                </a:cubicBezTo>
                <a:lnTo>
                  <a:pt x="790067" y="2889979"/>
                </a:lnTo>
                <a:cubicBezTo>
                  <a:pt x="784394" y="2881823"/>
                  <a:pt x="776529" y="2876587"/>
                  <a:pt x="766474" y="2874270"/>
                </a:cubicBezTo>
                <a:cubicBezTo>
                  <a:pt x="756418" y="2871953"/>
                  <a:pt x="745459" y="2872686"/>
                  <a:pt x="733595" y="2876468"/>
                </a:cubicBezTo>
                <a:close/>
                <a:moveTo>
                  <a:pt x="605569" y="1046087"/>
                </a:moveTo>
                <a:cubicBezTo>
                  <a:pt x="603258" y="1033911"/>
                  <a:pt x="605708" y="1022627"/>
                  <a:pt x="612919" y="1012234"/>
                </a:cubicBezTo>
                <a:cubicBezTo>
                  <a:pt x="620130" y="1001841"/>
                  <a:pt x="629842" y="995596"/>
                  <a:pt x="642056" y="993497"/>
                </a:cubicBezTo>
                <a:cubicBezTo>
                  <a:pt x="654146" y="991312"/>
                  <a:pt x="665386" y="993825"/>
                  <a:pt x="675779" y="1001035"/>
                </a:cubicBezTo>
                <a:cubicBezTo>
                  <a:pt x="686047" y="1008159"/>
                  <a:pt x="692398" y="1017852"/>
                  <a:pt x="694834" y="1030115"/>
                </a:cubicBezTo>
                <a:cubicBezTo>
                  <a:pt x="697019" y="1042204"/>
                  <a:pt x="694507" y="1053445"/>
                  <a:pt x="687296" y="1063838"/>
                </a:cubicBezTo>
                <a:cubicBezTo>
                  <a:pt x="680085" y="1074231"/>
                  <a:pt x="670435" y="1080520"/>
                  <a:pt x="658346" y="1082705"/>
                </a:cubicBezTo>
                <a:cubicBezTo>
                  <a:pt x="646007" y="1084716"/>
                  <a:pt x="634703" y="1082160"/>
                  <a:pt x="624436" y="1075036"/>
                </a:cubicBezTo>
                <a:cubicBezTo>
                  <a:pt x="614043" y="1067826"/>
                  <a:pt x="607754" y="1058176"/>
                  <a:pt x="605569" y="1046087"/>
                </a:cubicBezTo>
                <a:close/>
                <a:moveTo>
                  <a:pt x="590804" y="1048920"/>
                </a:moveTo>
                <a:cubicBezTo>
                  <a:pt x="593593" y="1064952"/>
                  <a:pt x="601936" y="1077789"/>
                  <a:pt x="615835" y="1087433"/>
                </a:cubicBezTo>
                <a:cubicBezTo>
                  <a:pt x="629734" y="1097076"/>
                  <a:pt x="644743" y="1100440"/>
                  <a:pt x="660861" y="1097527"/>
                </a:cubicBezTo>
                <a:cubicBezTo>
                  <a:pt x="676855" y="1094526"/>
                  <a:pt x="689673" y="1086077"/>
                  <a:pt x="699316" y="1072178"/>
                </a:cubicBezTo>
                <a:cubicBezTo>
                  <a:pt x="708786" y="1058530"/>
                  <a:pt x="712170" y="1043627"/>
                  <a:pt x="709468" y="1027470"/>
                </a:cubicBezTo>
                <a:cubicBezTo>
                  <a:pt x="706516" y="1011139"/>
                  <a:pt x="698153" y="998195"/>
                  <a:pt x="684380" y="988639"/>
                </a:cubicBezTo>
                <a:cubicBezTo>
                  <a:pt x="670481" y="978996"/>
                  <a:pt x="655492" y="975737"/>
                  <a:pt x="639411" y="978863"/>
                </a:cubicBezTo>
                <a:cubicBezTo>
                  <a:pt x="623292" y="981777"/>
                  <a:pt x="610455" y="990120"/>
                  <a:pt x="600899" y="1003894"/>
                </a:cubicBezTo>
                <a:cubicBezTo>
                  <a:pt x="591255" y="1017793"/>
                  <a:pt x="587891" y="1032801"/>
                  <a:pt x="590804" y="1048920"/>
                </a:cubicBezTo>
                <a:close/>
                <a:moveTo>
                  <a:pt x="540888" y="2827137"/>
                </a:moveTo>
                <a:lnTo>
                  <a:pt x="552719" y="2843969"/>
                </a:lnTo>
                <a:lnTo>
                  <a:pt x="625338" y="2859427"/>
                </a:lnTo>
                <a:lnTo>
                  <a:pt x="584006" y="2888480"/>
                </a:lnTo>
                <a:lnTo>
                  <a:pt x="592683" y="2900823"/>
                </a:lnTo>
                <a:lnTo>
                  <a:pt x="686193" y="2835093"/>
                </a:lnTo>
                <a:lnTo>
                  <a:pt x="677516" y="2822750"/>
                </a:lnTo>
                <a:lnTo>
                  <a:pt x="632444" y="2854432"/>
                </a:lnTo>
                <a:lnTo>
                  <a:pt x="644651" y="2775995"/>
                </a:lnTo>
                <a:lnTo>
                  <a:pt x="633083" y="2759537"/>
                </a:lnTo>
                <a:lnTo>
                  <a:pt x="619689" y="2843838"/>
                </a:lnTo>
                <a:close/>
                <a:moveTo>
                  <a:pt x="524674" y="1136137"/>
                </a:moveTo>
                <a:cubicBezTo>
                  <a:pt x="524719" y="1144115"/>
                  <a:pt x="527293" y="1151810"/>
                  <a:pt x="532397" y="1159223"/>
                </a:cubicBezTo>
                <a:lnTo>
                  <a:pt x="545069" y="1152082"/>
                </a:lnTo>
                <a:cubicBezTo>
                  <a:pt x="537680" y="1142091"/>
                  <a:pt x="537571" y="1130983"/>
                  <a:pt x="544745" y="1118759"/>
                </a:cubicBezTo>
                <a:cubicBezTo>
                  <a:pt x="548447" y="1112450"/>
                  <a:pt x="552980" y="1108263"/>
                  <a:pt x="558344" y="1106198"/>
                </a:cubicBezTo>
                <a:cubicBezTo>
                  <a:pt x="563709" y="1104133"/>
                  <a:pt x="568757" y="1104489"/>
                  <a:pt x="573488" y="1107266"/>
                </a:cubicBezTo>
                <a:cubicBezTo>
                  <a:pt x="578483" y="1110197"/>
                  <a:pt x="581449" y="1114102"/>
                  <a:pt x="582385" y="1118980"/>
                </a:cubicBezTo>
                <a:cubicBezTo>
                  <a:pt x="583321" y="1123859"/>
                  <a:pt x="582131" y="1129124"/>
                  <a:pt x="578814" y="1134776"/>
                </a:cubicBezTo>
                <a:lnTo>
                  <a:pt x="572682" y="1145226"/>
                </a:lnTo>
                <a:lnTo>
                  <a:pt x="585301" y="1152630"/>
                </a:lnTo>
                <a:lnTo>
                  <a:pt x="593746" y="1138238"/>
                </a:lnTo>
                <a:cubicBezTo>
                  <a:pt x="597140" y="1132454"/>
                  <a:pt x="601253" y="1128683"/>
                  <a:pt x="606084" y="1126924"/>
                </a:cubicBezTo>
                <a:cubicBezTo>
                  <a:pt x="610916" y="1125165"/>
                  <a:pt x="615697" y="1125674"/>
                  <a:pt x="620429" y="1128450"/>
                </a:cubicBezTo>
                <a:cubicBezTo>
                  <a:pt x="625687" y="1131536"/>
                  <a:pt x="628692" y="1136126"/>
                  <a:pt x="629444" y="1142222"/>
                </a:cubicBezTo>
                <a:cubicBezTo>
                  <a:pt x="630196" y="1148318"/>
                  <a:pt x="628373" y="1155112"/>
                  <a:pt x="623977" y="1162604"/>
                </a:cubicBezTo>
                <a:cubicBezTo>
                  <a:pt x="615492" y="1177062"/>
                  <a:pt x="604167" y="1182962"/>
                  <a:pt x="590001" y="1180303"/>
                </a:cubicBezTo>
                <a:lnTo>
                  <a:pt x="590028" y="1195162"/>
                </a:lnTo>
                <a:cubicBezTo>
                  <a:pt x="609349" y="1198372"/>
                  <a:pt x="624871" y="1189987"/>
                  <a:pt x="636595" y="1170008"/>
                </a:cubicBezTo>
                <a:cubicBezTo>
                  <a:pt x="643614" y="1158047"/>
                  <a:pt x="646110" y="1147320"/>
                  <a:pt x="644084" y="1137825"/>
                </a:cubicBezTo>
                <a:cubicBezTo>
                  <a:pt x="642211" y="1128068"/>
                  <a:pt x="637134" y="1120760"/>
                  <a:pt x="628854" y="1115901"/>
                </a:cubicBezTo>
                <a:cubicBezTo>
                  <a:pt x="617418" y="1109190"/>
                  <a:pt x="606177" y="1110280"/>
                  <a:pt x="595129" y="1119170"/>
                </a:cubicBezTo>
                <a:cubicBezTo>
                  <a:pt x="595388" y="1108189"/>
                  <a:pt x="590457" y="1099730"/>
                  <a:pt x="580336" y="1093791"/>
                </a:cubicBezTo>
                <a:cubicBezTo>
                  <a:pt x="572449" y="1089163"/>
                  <a:pt x="563999" y="1088356"/>
                  <a:pt x="554985" y="1091372"/>
                </a:cubicBezTo>
                <a:cubicBezTo>
                  <a:pt x="545916" y="1094178"/>
                  <a:pt x="538297" y="1100839"/>
                  <a:pt x="532126" y="1111355"/>
                </a:cubicBezTo>
                <a:cubicBezTo>
                  <a:pt x="527113" y="1119898"/>
                  <a:pt x="524629" y="1128159"/>
                  <a:pt x="524674" y="1136137"/>
                </a:cubicBezTo>
                <a:close/>
                <a:moveTo>
                  <a:pt x="485811" y="1252684"/>
                </a:moveTo>
                <a:cubicBezTo>
                  <a:pt x="483049" y="1242411"/>
                  <a:pt x="484289" y="1231941"/>
                  <a:pt x="489532" y="1221272"/>
                </a:cubicBezTo>
                <a:cubicBezTo>
                  <a:pt x="494036" y="1212109"/>
                  <a:pt x="501045" y="1205449"/>
                  <a:pt x="510558" y="1201295"/>
                </a:cubicBezTo>
                <a:cubicBezTo>
                  <a:pt x="519800" y="1197346"/>
                  <a:pt x="530262" y="1197309"/>
                  <a:pt x="541944" y="1201182"/>
                </a:cubicBezTo>
                <a:lnTo>
                  <a:pt x="504334" y="1277707"/>
                </a:lnTo>
                <a:cubicBezTo>
                  <a:pt x="494748" y="1271298"/>
                  <a:pt x="488574" y="1262957"/>
                  <a:pt x="485811" y="1252684"/>
                </a:cubicBezTo>
                <a:close/>
                <a:moveTo>
                  <a:pt x="481799" y="2732614"/>
                </a:moveTo>
                <a:lnTo>
                  <a:pt x="531614" y="2814692"/>
                </a:lnTo>
                <a:lnTo>
                  <a:pt x="544121" y="2807101"/>
                </a:lnTo>
                <a:lnTo>
                  <a:pt x="523128" y="2772511"/>
                </a:lnTo>
                <a:lnTo>
                  <a:pt x="608332" y="2720798"/>
                </a:lnTo>
                <a:lnTo>
                  <a:pt x="600504" y="2707900"/>
                </a:lnTo>
                <a:lnTo>
                  <a:pt x="515300" y="2759613"/>
                </a:lnTo>
                <a:lnTo>
                  <a:pt x="494306" y="2725023"/>
                </a:lnTo>
                <a:close/>
                <a:moveTo>
                  <a:pt x="469712" y="1238149"/>
                </a:moveTo>
                <a:cubicBezTo>
                  <a:pt x="469117" y="1245838"/>
                  <a:pt x="470158" y="1253439"/>
                  <a:pt x="472833" y="1260952"/>
                </a:cubicBezTo>
                <a:cubicBezTo>
                  <a:pt x="478047" y="1275911"/>
                  <a:pt x="488382" y="1287188"/>
                  <a:pt x="503838" y="1294784"/>
                </a:cubicBezTo>
                <a:cubicBezTo>
                  <a:pt x="519430" y="1302447"/>
                  <a:pt x="534774" y="1303705"/>
                  <a:pt x="549870" y="1298558"/>
                </a:cubicBezTo>
                <a:cubicBezTo>
                  <a:pt x="564965" y="1293411"/>
                  <a:pt x="576479" y="1282768"/>
                  <a:pt x="584411" y="1266628"/>
                </a:cubicBezTo>
                <a:cubicBezTo>
                  <a:pt x="589251" y="1256780"/>
                  <a:pt x="591517" y="1246899"/>
                  <a:pt x="591211" y="1236984"/>
                </a:cubicBezTo>
                <a:cubicBezTo>
                  <a:pt x="590904" y="1227070"/>
                  <a:pt x="588167" y="1218041"/>
                  <a:pt x="583000" y="1209897"/>
                </a:cubicBezTo>
                <a:lnTo>
                  <a:pt x="570176" y="1218368"/>
                </a:lnTo>
                <a:cubicBezTo>
                  <a:pt x="578643" y="1230510"/>
                  <a:pt x="579044" y="1244378"/>
                  <a:pt x="571381" y="1259970"/>
                </a:cubicBezTo>
                <a:cubicBezTo>
                  <a:pt x="565937" y="1271049"/>
                  <a:pt x="558322" y="1278768"/>
                  <a:pt x="548537" y="1283129"/>
                </a:cubicBezTo>
                <a:cubicBezTo>
                  <a:pt x="538752" y="1287490"/>
                  <a:pt x="528395" y="1287834"/>
                  <a:pt x="517465" y="1284160"/>
                </a:cubicBezTo>
                <a:lnTo>
                  <a:pt x="561729" y="1194094"/>
                </a:lnTo>
                <a:cubicBezTo>
                  <a:pt x="558307" y="1192073"/>
                  <a:pt x="556254" y="1190894"/>
                  <a:pt x="555570" y="1190558"/>
                </a:cubicBezTo>
                <a:cubicBezTo>
                  <a:pt x="540936" y="1183366"/>
                  <a:pt x="525965" y="1181867"/>
                  <a:pt x="510658" y="1186061"/>
                </a:cubicBezTo>
                <a:cubicBezTo>
                  <a:pt x="495349" y="1189914"/>
                  <a:pt x="483931" y="1199501"/>
                  <a:pt x="476402" y="1214819"/>
                </a:cubicBezTo>
                <a:cubicBezTo>
                  <a:pt x="472537" y="1222684"/>
                  <a:pt x="470307" y="1230460"/>
                  <a:pt x="469712" y="1238149"/>
                </a:cubicBezTo>
                <a:close/>
                <a:moveTo>
                  <a:pt x="442018" y="1385412"/>
                </a:moveTo>
                <a:lnTo>
                  <a:pt x="457875" y="1344975"/>
                </a:lnTo>
                <a:cubicBezTo>
                  <a:pt x="461157" y="1336604"/>
                  <a:pt x="466962" y="1330778"/>
                  <a:pt x="475288" y="1327495"/>
                </a:cubicBezTo>
                <a:cubicBezTo>
                  <a:pt x="483670" y="1324070"/>
                  <a:pt x="491976" y="1323971"/>
                  <a:pt x="500205" y="1327198"/>
                </a:cubicBezTo>
                <a:cubicBezTo>
                  <a:pt x="508576" y="1330481"/>
                  <a:pt x="514671" y="1336227"/>
                  <a:pt x="518491" y="1344436"/>
                </a:cubicBezTo>
                <a:cubicBezTo>
                  <a:pt x="522169" y="1352590"/>
                  <a:pt x="522394" y="1360782"/>
                  <a:pt x="519167" y="1369011"/>
                </a:cubicBezTo>
                <a:lnTo>
                  <a:pt x="503311" y="1409447"/>
                </a:lnTo>
                <a:close/>
                <a:moveTo>
                  <a:pt x="422668" y="2621566"/>
                </a:moveTo>
                <a:lnTo>
                  <a:pt x="430015" y="2635782"/>
                </a:lnTo>
                <a:lnTo>
                  <a:pt x="532109" y="2624705"/>
                </a:lnTo>
                <a:lnTo>
                  <a:pt x="466749" y="2706861"/>
                </a:lnTo>
                <a:lnTo>
                  <a:pt x="474096" y="2721077"/>
                </a:lnTo>
                <a:lnTo>
                  <a:pt x="552736" y="2622794"/>
                </a:lnTo>
                <a:lnTo>
                  <a:pt x="560396" y="2622180"/>
                </a:lnTo>
                <a:cubicBezTo>
                  <a:pt x="579255" y="2620497"/>
                  <a:pt x="591088" y="2626133"/>
                  <a:pt x="595896" y="2639087"/>
                </a:cubicBezTo>
                <a:lnTo>
                  <a:pt x="608487" y="2632580"/>
                </a:lnTo>
                <a:cubicBezTo>
                  <a:pt x="604616" y="2623430"/>
                  <a:pt x="597999" y="2616685"/>
                  <a:pt x="588637" y="2612346"/>
                </a:cubicBezTo>
                <a:cubicBezTo>
                  <a:pt x="579275" y="2608006"/>
                  <a:pt x="568400" y="2606464"/>
                  <a:pt x="556011" y="2607721"/>
                </a:cubicBezTo>
                <a:close/>
                <a:moveTo>
                  <a:pt x="400399" y="2507077"/>
                </a:moveTo>
                <a:cubicBezTo>
                  <a:pt x="405092" y="2495724"/>
                  <a:pt x="413280" y="2487623"/>
                  <a:pt x="424963" y="2482774"/>
                </a:cubicBezTo>
                <a:cubicBezTo>
                  <a:pt x="436505" y="2477983"/>
                  <a:pt x="448094" y="2477876"/>
                  <a:pt x="459728" y="2482453"/>
                </a:cubicBezTo>
                <a:cubicBezTo>
                  <a:pt x="471082" y="2487146"/>
                  <a:pt x="479183" y="2495334"/>
                  <a:pt x="484031" y="2507017"/>
                </a:cubicBezTo>
                <a:cubicBezTo>
                  <a:pt x="488880" y="2518700"/>
                  <a:pt x="488958" y="2530218"/>
                  <a:pt x="484265" y="2541571"/>
                </a:cubicBezTo>
                <a:cubicBezTo>
                  <a:pt x="479290" y="2553041"/>
                  <a:pt x="471031" y="2561172"/>
                  <a:pt x="459489" y="2565962"/>
                </a:cubicBezTo>
                <a:cubicBezTo>
                  <a:pt x="447806" y="2570811"/>
                  <a:pt x="436288" y="2570889"/>
                  <a:pt x="424935" y="2566195"/>
                </a:cubicBezTo>
                <a:cubicBezTo>
                  <a:pt x="413441" y="2561560"/>
                  <a:pt x="405270" y="2553402"/>
                  <a:pt x="400421" y="2541719"/>
                </a:cubicBezTo>
                <a:cubicBezTo>
                  <a:pt x="395572" y="2530036"/>
                  <a:pt x="395565" y="2518488"/>
                  <a:pt x="400399" y="2507077"/>
                </a:cubicBezTo>
                <a:close/>
                <a:moveTo>
                  <a:pt x="381806" y="2523704"/>
                </a:moveTo>
                <a:cubicBezTo>
                  <a:pt x="381790" y="2531218"/>
                  <a:pt x="383345" y="2538741"/>
                  <a:pt x="386470" y="2546271"/>
                </a:cubicBezTo>
                <a:cubicBezTo>
                  <a:pt x="394240" y="2564992"/>
                  <a:pt x="407882" y="2575996"/>
                  <a:pt x="427396" y="2579282"/>
                </a:cubicBezTo>
                <a:lnTo>
                  <a:pt x="406705" y="2587869"/>
                </a:lnTo>
                <a:lnTo>
                  <a:pt x="412488" y="2601804"/>
                </a:lnTo>
                <a:lnTo>
                  <a:pt x="560285" y="2540464"/>
                </a:lnTo>
                <a:lnTo>
                  <a:pt x="554501" y="2526529"/>
                </a:lnTo>
                <a:lnTo>
                  <a:pt x="491582" y="2552642"/>
                </a:lnTo>
                <a:cubicBezTo>
                  <a:pt x="503035" y="2536504"/>
                  <a:pt x="504876" y="2519074"/>
                  <a:pt x="497106" y="2500353"/>
                </a:cubicBezTo>
                <a:cubicBezTo>
                  <a:pt x="490855" y="2485292"/>
                  <a:pt x="480190" y="2474703"/>
                  <a:pt x="465111" y="2468586"/>
                </a:cubicBezTo>
                <a:cubicBezTo>
                  <a:pt x="449973" y="2462328"/>
                  <a:pt x="434663" y="2462413"/>
                  <a:pt x="419180" y="2468839"/>
                </a:cubicBezTo>
                <a:cubicBezTo>
                  <a:pt x="403696" y="2475265"/>
                  <a:pt x="392826" y="2486047"/>
                  <a:pt x="386568" y="2501184"/>
                </a:cubicBezTo>
                <a:cubicBezTo>
                  <a:pt x="383410" y="2508683"/>
                  <a:pt x="381823" y="2516189"/>
                  <a:pt x="381806" y="2523704"/>
                </a:cubicBezTo>
                <a:close/>
                <a:moveTo>
                  <a:pt x="362540" y="1371433"/>
                </a:moveTo>
                <a:lnTo>
                  <a:pt x="511515" y="1429852"/>
                </a:lnTo>
                <a:lnTo>
                  <a:pt x="533213" y="1374519"/>
                </a:lnTo>
                <a:cubicBezTo>
                  <a:pt x="538054" y="1362175"/>
                  <a:pt x="537844" y="1349979"/>
                  <a:pt x="532583" y="1337930"/>
                </a:cubicBezTo>
                <a:cubicBezTo>
                  <a:pt x="527236" y="1325684"/>
                  <a:pt x="518390" y="1317141"/>
                  <a:pt x="506047" y="1312301"/>
                </a:cubicBezTo>
                <a:cubicBezTo>
                  <a:pt x="493845" y="1307516"/>
                  <a:pt x="481621" y="1307797"/>
                  <a:pt x="469375" y="1313144"/>
                </a:cubicBezTo>
                <a:cubicBezTo>
                  <a:pt x="457129" y="1318491"/>
                  <a:pt x="448613" y="1327266"/>
                  <a:pt x="443828" y="1339467"/>
                </a:cubicBezTo>
                <a:lnTo>
                  <a:pt x="427972" y="1379903"/>
                </a:lnTo>
                <a:lnTo>
                  <a:pt x="382428" y="1362044"/>
                </a:lnTo>
                <a:lnTo>
                  <a:pt x="410803" y="1289685"/>
                </a:lnTo>
                <a:lnTo>
                  <a:pt x="396757" y="1284176"/>
                </a:lnTo>
                <a:close/>
                <a:moveTo>
                  <a:pt x="351129" y="2408816"/>
                </a:moveTo>
                <a:cubicBezTo>
                  <a:pt x="347397" y="2396730"/>
                  <a:pt x="348472" y="2385233"/>
                  <a:pt x="354355" y="2374325"/>
                </a:cubicBezTo>
                <a:cubicBezTo>
                  <a:pt x="360092" y="2363462"/>
                  <a:pt x="369003" y="2356164"/>
                  <a:pt x="381089" y="2352432"/>
                </a:cubicBezTo>
                <a:cubicBezTo>
                  <a:pt x="393030" y="2348745"/>
                  <a:pt x="404577" y="2349725"/>
                  <a:pt x="415732" y="2355372"/>
                </a:cubicBezTo>
                <a:cubicBezTo>
                  <a:pt x="426595" y="2361109"/>
                  <a:pt x="433892" y="2370021"/>
                  <a:pt x="437624" y="2382107"/>
                </a:cubicBezTo>
                <a:cubicBezTo>
                  <a:pt x="441356" y="2394193"/>
                  <a:pt x="440354" y="2405668"/>
                  <a:pt x="434617" y="2416531"/>
                </a:cubicBezTo>
                <a:cubicBezTo>
                  <a:pt x="428589" y="2427484"/>
                  <a:pt x="419604" y="2434804"/>
                  <a:pt x="407664" y="2438491"/>
                </a:cubicBezTo>
                <a:cubicBezTo>
                  <a:pt x="395578" y="2442223"/>
                  <a:pt x="384103" y="2441221"/>
                  <a:pt x="373240" y="2435484"/>
                </a:cubicBezTo>
                <a:cubicBezTo>
                  <a:pt x="362231" y="2429791"/>
                  <a:pt x="354861" y="2420902"/>
                  <a:pt x="351129" y="2408816"/>
                </a:cubicBezTo>
                <a:close/>
                <a:moveTo>
                  <a:pt x="322032" y="2354878"/>
                </a:moveTo>
                <a:lnTo>
                  <a:pt x="326484" y="2369294"/>
                </a:lnTo>
                <a:lnTo>
                  <a:pt x="347889" y="2362684"/>
                </a:lnTo>
                <a:cubicBezTo>
                  <a:pt x="334974" y="2377678"/>
                  <a:pt x="331507" y="2394858"/>
                  <a:pt x="337487" y="2414225"/>
                </a:cubicBezTo>
                <a:cubicBezTo>
                  <a:pt x="342298" y="2429806"/>
                  <a:pt x="351946" y="2441421"/>
                  <a:pt x="366430" y="2449070"/>
                </a:cubicBezTo>
                <a:cubicBezTo>
                  <a:pt x="380869" y="2456574"/>
                  <a:pt x="396098" y="2457853"/>
                  <a:pt x="412115" y="2452907"/>
                </a:cubicBezTo>
                <a:cubicBezTo>
                  <a:pt x="428133" y="2447961"/>
                  <a:pt x="439989" y="2438318"/>
                  <a:pt x="447683" y="2423980"/>
                </a:cubicBezTo>
                <a:cubicBezTo>
                  <a:pt x="455333" y="2409496"/>
                  <a:pt x="456752" y="2394463"/>
                  <a:pt x="451941" y="2378882"/>
                </a:cubicBezTo>
                <a:cubicBezTo>
                  <a:pt x="445960" y="2359516"/>
                  <a:pt x="433410" y="2347281"/>
                  <a:pt x="414290" y="2342180"/>
                </a:cubicBezTo>
                <a:lnTo>
                  <a:pt x="435695" y="2335570"/>
                </a:lnTo>
                <a:lnTo>
                  <a:pt x="431244" y="2321154"/>
                </a:lnTo>
                <a:close/>
                <a:moveTo>
                  <a:pt x="1" y="1884129"/>
                </a:moveTo>
                <a:cubicBezTo>
                  <a:pt x="1" y="843553"/>
                  <a:pt x="843554" y="0"/>
                  <a:pt x="1884130" y="0"/>
                </a:cubicBezTo>
                <a:lnTo>
                  <a:pt x="1884130" y="1884129"/>
                </a:lnTo>
                <a:close/>
                <a:moveTo>
                  <a:pt x="0" y="1978571"/>
                </a:moveTo>
                <a:lnTo>
                  <a:pt x="1884129" y="1978571"/>
                </a:lnTo>
                <a:lnTo>
                  <a:pt x="1884129" y="3862700"/>
                </a:lnTo>
                <a:cubicBezTo>
                  <a:pt x="843553" y="3862700"/>
                  <a:pt x="0" y="3019147"/>
                  <a:pt x="0" y="1978571"/>
                </a:cubicBezTo>
                <a:close/>
              </a:path>
            </a:pathLst>
          </a:custGeom>
          <a:solidFill>
            <a:srgbClr val="F25A28">
              <a:alpha val="2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688" tIns="722537" rIns="722537" bIns="170688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400" kern="1200" dirty="0">
              <a:latin typeface="Gilroy" pitchFamily="2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E9879A2-F3A3-CFE4-F23B-724830BF1024}"/>
              </a:ext>
            </a:extLst>
          </p:cNvPr>
          <p:cNvSpPr/>
          <p:nvPr/>
        </p:nvSpPr>
        <p:spPr>
          <a:xfrm>
            <a:off x="14462431" y="11214639"/>
            <a:ext cx="5896873" cy="57294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Gilroy" pitchFamily="2" charset="0"/>
            </a:endParaRPr>
          </a:p>
        </p:txBody>
      </p:sp>
      <p:sp>
        <p:nvSpPr>
          <p:cNvPr id="21" name="ЕРИС">
            <a:extLst>
              <a:ext uri="{FF2B5EF4-FFF2-40B4-BE49-F238E27FC236}">
                <a16:creationId xmlns:a16="http://schemas.microsoft.com/office/drawing/2014/main" id="{53F9737E-09C1-0D30-557C-0C0ED365D2D5}"/>
              </a:ext>
            </a:extLst>
          </p:cNvPr>
          <p:cNvSpPr txBox="1"/>
          <p:nvPr/>
        </p:nvSpPr>
        <p:spPr>
          <a:xfrm>
            <a:off x="15070693" y="13010470"/>
            <a:ext cx="4821330" cy="3499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3200">
                <a:solidFill>
                  <a:srgbClr val="EC663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>
              <a:lnSpc>
                <a:spcPct val="90000"/>
              </a:lnSpc>
            </a:pPr>
            <a:r>
              <a:rPr lang="ru-RU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  <a:t>ЕДИНАЯ ПЛАТФОРМА </a:t>
            </a:r>
            <a:r>
              <a:rPr sz="13800" b="1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  <a:t>ЕРИ</a:t>
            </a:r>
            <a:r>
              <a:rPr lang="ru-RU" sz="13800" b="1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  <a:t>С</a:t>
            </a:r>
            <a:br>
              <a:rPr lang="en-US" sz="13800" b="1" dirty="0">
                <a:solidFill>
                  <a:srgbClr val="EC663C">
                    <a:alpha val="20000"/>
                  </a:srgbClr>
                </a:solidFill>
                <a:latin typeface="Gilroy" pitchFamily="2" charset="0"/>
              </a:rPr>
            </a:br>
            <a:endParaRPr lang="ru-RU" sz="7200" dirty="0">
              <a:solidFill>
                <a:srgbClr val="EC663C">
                  <a:alpha val="20000"/>
                </a:srgbClr>
              </a:solidFill>
              <a:latin typeface="Gilro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03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8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28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10"/>
                                </p:stCondLst>
                                <p:childTnLst>
                                  <p:par>
                                    <p:cTn id="1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1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6151</TotalTime>
  <Words>922</Words>
  <Application>Microsoft Office PowerPoint</Application>
  <PresentationFormat>Широкоэкранный</PresentationFormat>
  <Paragraphs>349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Helvetica</vt:lpstr>
      <vt:lpstr>Arial</vt:lpstr>
      <vt:lpstr>Wingdings</vt:lpstr>
      <vt:lpstr>Gilroy-RegularItalic</vt:lpstr>
      <vt:lpstr>Gilroy</vt:lpstr>
      <vt:lpstr>GILROY-LIGHT</vt:lpstr>
      <vt:lpstr>GILROY-LIGHT</vt:lpstr>
      <vt:lpstr>Calibri</vt:lpstr>
      <vt:lpstr>GILROY-MEDIUM</vt:lpstr>
      <vt:lpstr>Calibri Light</vt:lpstr>
      <vt:lpstr>Тема Office</vt:lpstr>
      <vt:lpstr>Презентация PowerPoint</vt:lpstr>
      <vt:lpstr>Модуль ортопедии и предоперационного планирования эндопротезирования</vt:lpstr>
      <vt:lpstr>Презентация PowerPoint</vt:lpstr>
      <vt:lpstr>Аналоги</vt:lpstr>
      <vt:lpstr>РТК Радиология</vt:lpstr>
      <vt:lpstr>Наши партнеры</vt:lpstr>
      <vt:lpstr>Ключевые показатели РТК Радиология</vt:lpstr>
      <vt:lpstr>География внедрения продуктов РТК Радиология</vt:lpstr>
      <vt:lpstr>Потенциал рынка</vt:lpstr>
      <vt:lpstr>Ищем клиентов и партнеров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Киселев</dc:creator>
  <cp:lastModifiedBy>Ксения Ульянова</cp:lastModifiedBy>
  <cp:revision>21</cp:revision>
  <cp:lastPrinted>2023-06-16T16:11:00Z</cp:lastPrinted>
  <dcterms:created xsi:type="dcterms:W3CDTF">2023-06-15T15:07:29Z</dcterms:created>
  <dcterms:modified xsi:type="dcterms:W3CDTF">2025-04-21T06:31:47Z</dcterms:modified>
</cp:coreProperties>
</file>