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3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71">
          <p15:clr>
            <a:srgbClr val="A4A3A4"/>
          </p15:clr>
        </p15:guide>
        <p15:guide id="2" pos="4430">
          <p15:clr>
            <a:srgbClr val="A4A3A4"/>
          </p15:clr>
        </p15:guide>
        <p15:guide id="3" orient="horz" pos="210">
          <p15:clr>
            <a:srgbClr val="A4A3A4"/>
          </p15:clr>
        </p15:guide>
        <p15:guide id="4" pos="1209">
          <p15:clr>
            <a:srgbClr val="A4A3A4"/>
          </p15:clr>
        </p15:guide>
        <p15:guide id="5" orient="horz" pos="1298">
          <p15:clr>
            <a:srgbClr val="A4A3A4"/>
          </p15:clr>
        </p15:guide>
        <p15:guide id="6" pos="325">
          <p15:clr>
            <a:srgbClr val="A4A3A4"/>
          </p15:clr>
        </p15:guide>
        <p15:guide id="7" orient="horz" pos="2001">
          <p15:clr>
            <a:srgbClr val="A4A3A4"/>
          </p15:clr>
        </p15:guide>
        <p15:guide id="8" orient="horz" pos="411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4gaetc1BvPUCL1cdJyi9amypf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91303F-52F4-4E95-A56E-65AA47714FD5}">
  <a:tblStyle styleId="{C091303F-52F4-4E95-A56E-65AA47714FD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4"/>
      </p:cViewPr>
      <p:guideLst>
        <p:guide orient="horz" pos="3271"/>
        <p:guide pos="4430"/>
        <p:guide orient="horz" pos="210"/>
        <p:guide pos="1209"/>
        <p:guide orient="horz" pos="1298"/>
        <p:guide pos="325"/>
        <p:guide orient="horz" pos="2001"/>
        <p:guide orient="horz" pos="41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3" name="Google Shape;59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608" name="Google Shape;6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4a6b64e0b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4" name="Google Shape;474;g34a6b64e0b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0" name="Google Shape;49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9" name="Google Shape;4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6" name="Google Shape;5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4a6b64e0b9_0_2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g34a6b64e0b9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5" name="Google Shape;5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4" name="Google Shape;5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sldNum" idx="12"/>
          </p:nvPr>
        </p:nvSpPr>
        <p:spPr>
          <a:xfrm>
            <a:off x="11663146" y="6302190"/>
            <a:ext cx="365066" cy="355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-5">
  <p:cSld name="Обложка-5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2" descr="Рисунок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975" y="542925"/>
            <a:ext cx="1314450" cy="95091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449399" y="1891578"/>
            <a:ext cx="5154611" cy="124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1"/>
          </p:nvPr>
        </p:nvSpPr>
        <p:spPr>
          <a:xfrm>
            <a:off x="449262" y="3380571"/>
            <a:ext cx="5154748" cy="145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2"/>
          </p:nvPr>
        </p:nvSpPr>
        <p:spPr>
          <a:xfrm>
            <a:off x="467584" y="4965699"/>
            <a:ext cx="3444015" cy="64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>
            <a:spLocks noGrp="1"/>
          </p:cNvSpPr>
          <p:nvPr>
            <p:ph type="pic" idx="3"/>
          </p:nvPr>
        </p:nvSpPr>
        <p:spPr>
          <a:xfrm>
            <a:off x="6096000" y="-1"/>
            <a:ext cx="6096000" cy="627236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-6">
  <p:cSld name="Обложка-6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3" descr="Рисунок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975" y="542925"/>
            <a:ext cx="1314450" cy="95091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49399" y="1891578"/>
            <a:ext cx="5154611" cy="124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>
            <a:off x="449262" y="3380571"/>
            <a:ext cx="5154748" cy="145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body" idx="2"/>
          </p:nvPr>
        </p:nvSpPr>
        <p:spPr>
          <a:xfrm>
            <a:off x="467584" y="4965699"/>
            <a:ext cx="3444015" cy="64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>
            <a:spLocks noGrp="1"/>
          </p:cNvSpPr>
          <p:nvPr>
            <p:ph type="pic" idx="3"/>
          </p:nvPr>
        </p:nvSpPr>
        <p:spPr>
          <a:xfrm>
            <a:off x="6096000" y="-1"/>
            <a:ext cx="6096000" cy="6272369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Обложка-3">
  <p:cSld name="3_Обложка-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4" descr="Рисунок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975" y="542925"/>
            <a:ext cx="1314450" cy="95091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4"/>
          <p:cNvSpPr txBox="1">
            <a:spLocks noGrp="1"/>
          </p:cNvSpPr>
          <p:nvPr>
            <p:ph type="title"/>
          </p:nvPr>
        </p:nvSpPr>
        <p:spPr>
          <a:xfrm>
            <a:off x="449399" y="1753896"/>
            <a:ext cx="5154611" cy="131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body" idx="1"/>
          </p:nvPr>
        </p:nvSpPr>
        <p:spPr>
          <a:xfrm>
            <a:off x="449262" y="3152637"/>
            <a:ext cx="5154748" cy="11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400"/>
              <a:buFont typeface="Arial"/>
              <a:buNone/>
              <a:defRPr sz="1400"/>
            </a:lvl3pPr>
            <a:lvl4pPr marL="1828800" lvl="3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body" idx="2"/>
          </p:nvPr>
        </p:nvSpPr>
        <p:spPr>
          <a:xfrm>
            <a:off x="1436181" y="5185653"/>
            <a:ext cx="1916349" cy="64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>
            <a:spLocks noGrp="1"/>
          </p:cNvSpPr>
          <p:nvPr>
            <p:ph type="pic" idx="3"/>
          </p:nvPr>
        </p:nvSpPr>
        <p:spPr>
          <a:xfrm>
            <a:off x="562110" y="5104531"/>
            <a:ext cx="805185" cy="80518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34"/>
          <p:cNvSpPr>
            <a:spLocks noGrp="1"/>
          </p:cNvSpPr>
          <p:nvPr>
            <p:ph type="pic" idx="4"/>
          </p:nvPr>
        </p:nvSpPr>
        <p:spPr>
          <a:xfrm>
            <a:off x="6096000" y="-1"/>
            <a:ext cx="6096000" cy="6272369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3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-7">
  <p:cSld name="Обложка-7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5" descr="Рисунок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975" y="542925"/>
            <a:ext cx="1314450" cy="95091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5"/>
          <p:cNvSpPr txBox="1">
            <a:spLocks noGrp="1"/>
          </p:cNvSpPr>
          <p:nvPr>
            <p:ph type="title"/>
          </p:nvPr>
        </p:nvSpPr>
        <p:spPr>
          <a:xfrm>
            <a:off x="449399" y="1753896"/>
            <a:ext cx="5154611" cy="131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body" idx="1"/>
          </p:nvPr>
        </p:nvSpPr>
        <p:spPr>
          <a:xfrm>
            <a:off x="449262" y="3152637"/>
            <a:ext cx="5154748" cy="11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body" idx="2"/>
          </p:nvPr>
        </p:nvSpPr>
        <p:spPr>
          <a:xfrm>
            <a:off x="1436181" y="5185653"/>
            <a:ext cx="1916349" cy="64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5"/>
          <p:cNvSpPr>
            <a:spLocks noGrp="1"/>
          </p:cNvSpPr>
          <p:nvPr>
            <p:ph type="pic" idx="3"/>
          </p:nvPr>
        </p:nvSpPr>
        <p:spPr>
          <a:xfrm>
            <a:off x="562110" y="5104531"/>
            <a:ext cx="805185" cy="805185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35"/>
          <p:cNvSpPr>
            <a:spLocks noGrp="1"/>
          </p:cNvSpPr>
          <p:nvPr>
            <p:ph type="pic" idx="4"/>
          </p:nvPr>
        </p:nvSpPr>
        <p:spPr>
          <a:xfrm>
            <a:off x="6096000" y="-1"/>
            <a:ext cx="6096000" cy="6272369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екст+картинка">
  <p:cSld name="1_Текст+картинка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6"/>
          <p:cNvSpPr txBox="1">
            <a:spLocks noGrp="1"/>
          </p:cNvSpPr>
          <p:nvPr>
            <p:ph type="title"/>
          </p:nvPr>
        </p:nvSpPr>
        <p:spPr>
          <a:xfrm>
            <a:off x="1184277" y="355600"/>
            <a:ext cx="4902201" cy="130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body" idx="1"/>
          </p:nvPr>
        </p:nvSpPr>
        <p:spPr>
          <a:xfrm>
            <a:off x="1193799" y="1748901"/>
            <a:ext cx="4902199" cy="130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6"/>
          <p:cNvSpPr>
            <a:spLocks noGrp="1"/>
          </p:cNvSpPr>
          <p:nvPr>
            <p:ph type="pic" idx="2"/>
          </p:nvPr>
        </p:nvSpPr>
        <p:spPr>
          <a:xfrm>
            <a:off x="6819900" y="0"/>
            <a:ext cx="53721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36"/>
          <p:cNvSpPr txBox="1">
            <a:spLocks noGrp="1"/>
          </p:cNvSpPr>
          <p:nvPr>
            <p:ph type="body" idx="3"/>
          </p:nvPr>
        </p:nvSpPr>
        <p:spPr>
          <a:xfrm>
            <a:off x="1193799" y="3142202"/>
            <a:ext cx="2330630" cy="33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body" idx="4"/>
          </p:nvPr>
        </p:nvSpPr>
        <p:spPr>
          <a:xfrm>
            <a:off x="3755847" y="3142202"/>
            <a:ext cx="2330630" cy="33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Текст+картинка">
  <p:cSld name="3_Текст+картинка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7" descr="Рисунок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7"/>
          <p:cNvSpPr txBox="1">
            <a:spLocks noGrp="1"/>
          </p:cNvSpPr>
          <p:nvPr>
            <p:ph type="title"/>
          </p:nvPr>
        </p:nvSpPr>
        <p:spPr>
          <a:xfrm>
            <a:off x="6932816" y="479888"/>
            <a:ext cx="4394448" cy="74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2000"/>
              <a:buFont typeface="Arial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body" idx="1"/>
          </p:nvPr>
        </p:nvSpPr>
        <p:spPr>
          <a:xfrm>
            <a:off x="6942339" y="1945538"/>
            <a:ext cx="4394447" cy="4432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2pPr>
            <a:lvl3pPr marL="1371600" lvl="2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7"/>
          <p:cNvSpPr>
            <a:spLocks noGrp="1"/>
          </p:cNvSpPr>
          <p:nvPr>
            <p:ph type="pic" idx="2"/>
          </p:nvPr>
        </p:nvSpPr>
        <p:spPr>
          <a:xfrm>
            <a:off x="784223" y="0"/>
            <a:ext cx="531177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37"/>
          <p:cNvSpPr txBox="1">
            <a:spLocks noGrp="1"/>
          </p:cNvSpPr>
          <p:nvPr>
            <p:ph type="body" idx="3"/>
          </p:nvPr>
        </p:nvSpPr>
        <p:spPr>
          <a:xfrm>
            <a:off x="6942338" y="1374777"/>
            <a:ext cx="4394448" cy="50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екст+картинка">
  <p:cSld name="4_Текст+картинка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38"/>
          <p:cNvCxnSpPr/>
          <p:nvPr/>
        </p:nvCxnSpPr>
        <p:spPr>
          <a:xfrm flipH="1">
            <a:off x="774699" y="0"/>
            <a:ext cx="2" cy="6858001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12" name="Google Shape;112;p38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8"/>
          <p:cNvSpPr txBox="1">
            <a:spLocks noGrp="1"/>
          </p:cNvSpPr>
          <p:nvPr>
            <p:ph type="title"/>
          </p:nvPr>
        </p:nvSpPr>
        <p:spPr>
          <a:xfrm>
            <a:off x="1184277" y="355600"/>
            <a:ext cx="4902201" cy="130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8"/>
          <p:cNvSpPr txBox="1">
            <a:spLocks noGrp="1"/>
          </p:cNvSpPr>
          <p:nvPr>
            <p:ph type="body" idx="1"/>
          </p:nvPr>
        </p:nvSpPr>
        <p:spPr>
          <a:xfrm>
            <a:off x="1193799" y="2776738"/>
            <a:ext cx="4902199" cy="130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8"/>
          <p:cNvSpPr>
            <a:spLocks noGrp="1"/>
          </p:cNvSpPr>
          <p:nvPr>
            <p:ph type="pic" idx="2"/>
          </p:nvPr>
        </p:nvSpPr>
        <p:spPr>
          <a:xfrm>
            <a:off x="6819900" y="0"/>
            <a:ext cx="53721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38"/>
          <p:cNvSpPr txBox="1">
            <a:spLocks noGrp="1"/>
          </p:cNvSpPr>
          <p:nvPr>
            <p:ph type="body" idx="3"/>
          </p:nvPr>
        </p:nvSpPr>
        <p:spPr>
          <a:xfrm>
            <a:off x="1193798" y="4181383"/>
            <a:ext cx="4902203" cy="228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8"/>
          <p:cNvSpPr>
            <a:spLocks noGrp="1"/>
          </p:cNvSpPr>
          <p:nvPr>
            <p:ph type="pic" idx="4"/>
          </p:nvPr>
        </p:nvSpPr>
        <p:spPr>
          <a:xfrm>
            <a:off x="6819900" y="3429000"/>
            <a:ext cx="267920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38"/>
          <p:cNvSpPr>
            <a:spLocks noGrp="1"/>
          </p:cNvSpPr>
          <p:nvPr>
            <p:ph type="pic" idx="5"/>
          </p:nvPr>
        </p:nvSpPr>
        <p:spPr>
          <a:xfrm>
            <a:off x="9499107" y="3429000"/>
            <a:ext cx="2692893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38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Текст+картинка">
  <p:cSld name="5_Текст+картинка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39"/>
          <p:cNvCxnSpPr/>
          <p:nvPr/>
        </p:nvCxnSpPr>
        <p:spPr>
          <a:xfrm flipH="1">
            <a:off x="774699" y="0"/>
            <a:ext cx="2" cy="6858001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22" name="Google Shape;122;p39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9"/>
          <p:cNvSpPr txBox="1">
            <a:spLocks noGrp="1"/>
          </p:cNvSpPr>
          <p:nvPr>
            <p:ph type="title"/>
          </p:nvPr>
        </p:nvSpPr>
        <p:spPr>
          <a:xfrm>
            <a:off x="1184275" y="479888"/>
            <a:ext cx="10223501" cy="50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2000"/>
              <a:buFont typeface="Arial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9"/>
          <p:cNvSpPr txBox="1">
            <a:spLocks noGrp="1"/>
          </p:cNvSpPr>
          <p:nvPr>
            <p:ph type="body" idx="1"/>
          </p:nvPr>
        </p:nvSpPr>
        <p:spPr>
          <a:xfrm>
            <a:off x="1193800" y="1740023"/>
            <a:ext cx="10223500" cy="214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2pPr>
            <a:lvl3pPr marL="1371600" lvl="2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39"/>
          <p:cNvSpPr>
            <a:spLocks noGrp="1"/>
          </p:cNvSpPr>
          <p:nvPr>
            <p:ph type="pic" idx="2"/>
          </p:nvPr>
        </p:nvSpPr>
        <p:spPr>
          <a:xfrm>
            <a:off x="1308100" y="4168066"/>
            <a:ext cx="10883900" cy="2689935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39"/>
          <p:cNvSpPr txBox="1">
            <a:spLocks noGrp="1"/>
          </p:cNvSpPr>
          <p:nvPr>
            <p:ph type="body" idx="3"/>
          </p:nvPr>
        </p:nvSpPr>
        <p:spPr>
          <a:xfrm>
            <a:off x="1193799" y="1157274"/>
            <a:ext cx="10223497" cy="507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9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Текст+картинка">
  <p:cSld name="6_Текст+картинка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p40"/>
          <p:cNvCxnSpPr/>
          <p:nvPr/>
        </p:nvCxnSpPr>
        <p:spPr>
          <a:xfrm flipH="1">
            <a:off x="774699" y="0"/>
            <a:ext cx="2" cy="6858001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30" name="Google Shape;130;p40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0"/>
          <p:cNvSpPr txBox="1">
            <a:spLocks noGrp="1"/>
          </p:cNvSpPr>
          <p:nvPr>
            <p:ph type="title"/>
          </p:nvPr>
        </p:nvSpPr>
        <p:spPr>
          <a:xfrm>
            <a:off x="1184275" y="479888"/>
            <a:ext cx="10223501" cy="50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2000"/>
              <a:buFont typeface="Arial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0"/>
          <p:cNvSpPr txBox="1">
            <a:spLocks noGrp="1"/>
          </p:cNvSpPr>
          <p:nvPr>
            <p:ph type="body" idx="1"/>
          </p:nvPr>
        </p:nvSpPr>
        <p:spPr>
          <a:xfrm>
            <a:off x="8784235" y="4105276"/>
            <a:ext cx="3036289" cy="237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2pPr>
            <a:lvl3pPr marL="1371600" lvl="2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0"/>
          <p:cNvSpPr txBox="1">
            <a:spLocks noGrp="1"/>
          </p:cNvSpPr>
          <p:nvPr>
            <p:ph type="body" idx="2"/>
          </p:nvPr>
        </p:nvSpPr>
        <p:spPr>
          <a:xfrm>
            <a:off x="4908579" y="4095194"/>
            <a:ext cx="3036289" cy="237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40"/>
          <p:cNvSpPr txBox="1">
            <a:spLocks noGrp="1"/>
          </p:cNvSpPr>
          <p:nvPr>
            <p:ph type="body" idx="3"/>
          </p:nvPr>
        </p:nvSpPr>
        <p:spPr>
          <a:xfrm>
            <a:off x="1186068" y="4007282"/>
            <a:ext cx="3036290" cy="237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0"/>
          <p:cNvSpPr>
            <a:spLocks noGrp="1"/>
          </p:cNvSpPr>
          <p:nvPr>
            <p:ph type="pic" idx="4"/>
          </p:nvPr>
        </p:nvSpPr>
        <p:spPr>
          <a:xfrm>
            <a:off x="1300374" y="1378005"/>
            <a:ext cx="2921984" cy="2360621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40"/>
          <p:cNvSpPr>
            <a:spLocks noGrp="1"/>
          </p:cNvSpPr>
          <p:nvPr>
            <p:ph type="pic" idx="5"/>
          </p:nvPr>
        </p:nvSpPr>
        <p:spPr>
          <a:xfrm>
            <a:off x="5099458" y="1378005"/>
            <a:ext cx="2921983" cy="2360621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40"/>
          <p:cNvSpPr>
            <a:spLocks noGrp="1"/>
          </p:cNvSpPr>
          <p:nvPr>
            <p:ph type="pic" idx="6"/>
          </p:nvPr>
        </p:nvSpPr>
        <p:spPr>
          <a:xfrm>
            <a:off x="8898541" y="1378005"/>
            <a:ext cx="2921983" cy="2360621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40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Текст+картинка">
  <p:cSld name="9_Текст+картинка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Google Shape;140;p41"/>
          <p:cNvCxnSpPr/>
          <p:nvPr/>
        </p:nvCxnSpPr>
        <p:spPr>
          <a:xfrm flipH="1">
            <a:off x="774699" y="0"/>
            <a:ext cx="2" cy="6858001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41" name="Google Shape;141;p41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1"/>
          <p:cNvSpPr txBox="1">
            <a:spLocks noGrp="1"/>
          </p:cNvSpPr>
          <p:nvPr>
            <p:ph type="title"/>
          </p:nvPr>
        </p:nvSpPr>
        <p:spPr>
          <a:xfrm>
            <a:off x="1184275" y="479888"/>
            <a:ext cx="10223501" cy="50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2000"/>
              <a:buFont typeface="Arial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1"/>
          <p:cNvSpPr txBox="1">
            <a:spLocks noGrp="1"/>
          </p:cNvSpPr>
          <p:nvPr>
            <p:ph type="body" idx="1"/>
          </p:nvPr>
        </p:nvSpPr>
        <p:spPr>
          <a:xfrm>
            <a:off x="1180454" y="4105276"/>
            <a:ext cx="10236846" cy="50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400"/>
              <a:buFont typeface="Arial"/>
              <a:buNone/>
              <a:defRPr sz="1400" b="1"/>
            </a:lvl2pPr>
            <a:lvl3pPr marL="1371600" lvl="2" indent="-228600" algn="l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400"/>
              <a:buFont typeface="Arial"/>
              <a:buNone/>
              <a:defRPr sz="1400" b="1"/>
            </a:lvl3pPr>
            <a:lvl4pPr marL="1828800" lvl="3" indent="-228600" algn="l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400"/>
              <a:buFont typeface="Arial"/>
              <a:buNone/>
              <a:defRPr sz="1400" b="1"/>
            </a:lvl4pPr>
            <a:lvl5pPr marL="2286000" lvl="4" indent="-228600" algn="l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400"/>
              <a:buFont typeface="Arial"/>
              <a:buNone/>
              <a:defRPr sz="1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41"/>
          <p:cNvSpPr txBox="1">
            <a:spLocks noGrp="1"/>
          </p:cNvSpPr>
          <p:nvPr>
            <p:ph type="body" idx="2"/>
          </p:nvPr>
        </p:nvSpPr>
        <p:spPr>
          <a:xfrm>
            <a:off x="1180455" y="4757194"/>
            <a:ext cx="5252612" cy="162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41"/>
          <p:cNvSpPr txBox="1">
            <a:spLocks noGrp="1"/>
          </p:cNvSpPr>
          <p:nvPr>
            <p:ph type="body" idx="3"/>
          </p:nvPr>
        </p:nvSpPr>
        <p:spPr>
          <a:xfrm>
            <a:off x="6664487" y="4757194"/>
            <a:ext cx="5122811" cy="162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1"/>
          <p:cNvSpPr>
            <a:spLocks noGrp="1"/>
          </p:cNvSpPr>
          <p:nvPr>
            <p:ph type="pic" idx="4"/>
          </p:nvPr>
        </p:nvSpPr>
        <p:spPr>
          <a:xfrm>
            <a:off x="1300374" y="1378005"/>
            <a:ext cx="2921984" cy="2360621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41"/>
          <p:cNvSpPr>
            <a:spLocks noGrp="1"/>
          </p:cNvSpPr>
          <p:nvPr>
            <p:ph type="pic" idx="5"/>
          </p:nvPr>
        </p:nvSpPr>
        <p:spPr>
          <a:xfrm>
            <a:off x="5099458" y="1378005"/>
            <a:ext cx="2921983" cy="2360621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41"/>
          <p:cNvSpPr>
            <a:spLocks noGrp="1"/>
          </p:cNvSpPr>
          <p:nvPr>
            <p:ph type="pic" idx="6"/>
          </p:nvPr>
        </p:nvSpPr>
        <p:spPr>
          <a:xfrm>
            <a:off x="8898541" y="1378005"/>
            <a:ext cx="2921983" cy="2360621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41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Текст+картинка">
  <p:cSld name="10_Текст+картинка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Google Shape;151;p42"/>
          <p:cNvCxnSpPr/>
          <p:nvPr/>
        </p:nvCxnSpPr>
        <p:spPr>
          <a:xfrm flipH="1">
            <a:off x="774699" y="0"/>
            <a:ext cx="2" cy="6858001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52" name="Google Shape;152;p42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2"/>
          <p:cNvSpPr txBox="1">
            <a:spLocks noGrp="1"/>
          </p:cNvSpPr>
          <p:nvPr>
            <p:ph type="title"/>
          </p:nvPr>
        </p:nvSpPr>
        <p:spPr>
          <a:xfrm>
            <a:off x="1184275" y="479888"/>
            <a:ext cx="10223501" cy="50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2000"/>
              <a:buFont typeface="Arial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2"/>
          <p:cNvSpPr txBox="1">
            <a:spLocks noGrp="1"/>
          </p:cNvSpPr>
          <p:nvPr>
            <p:ph type="body" idx="1"/>
          </p:nvPr>
        </p:nvSpPr>
        <p:spPr>
          <a:xfrm>
            <a:off x="6986002" y="4722471"/>
            <a:ext cx="4834523" cy="165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2pPr>
            <a:lvl3pPr marL="1371600" lvl="2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42"/>
          <p:cNvSpPr txBox="1">
            <a:spLocks noGrp="1"/>
          </p:cNvSpPr>
          <p:nvPr>
            <p:ph type="body" idx="2"/>
          </p:nvPr>
        </p:nvSpPr>
        <p:spPr>
          <a:xfrm>
            <a:off x="6986000" y="4105276"/>
            <a:ext cx="4834523" cy="50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2"/>
          <p:cNvSpPr txBox="1">
            <a:spLocks noGrp="1"/>
          </p:cNvSpPr>
          <p:nvPr>
            <p:ph type="body" idx="3"/>
          </p:nvPr>
        </p:nvSpPr>
        <p:spPr>
          <a:xfrm>
            <a:off x="1180455" y="4722471"/>
            <a:ext cx="4834522" cy="165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42"/>
          <p:cNvSpPr txBox="1">
            <a:spLocks noGrp="1"/>
          </p:cNvSpPr>
          <p:nvPr>
            <p:ph type="body" idx="4"/>
          </p:nvPr>
        </p:nvSpPr>
        <p:spPr>
          <a:xfrm>
            <a:off x="1180454" y="4105276"/>
            <a:ext cx="4834522" cy="50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42"/>
          <p:cNvSpPr>
            <a:spLocks noGrp="1"/>
          </p:cNvSpPr>
          <p:nvPr>
            <p:ph type="pic" idx="5"/>
          </p:nvPr>
        </p:nvSpPr>
        <p:spPr>
          <a:xfrm>
            <a:off x="1300374" y="1378005"/>
            <a:ext cx="4714602" cy="2360621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42"/>
          <p:cNvSpPr>
            <a:spLocks noGrp="1"/>
          </p:cNvSpPr>
          <p:nvPr>
            <p:ph type="pic" idx="6"/>
          </p:nvPr>
        </p:nvSpPr>
        <p:spPr>
          <a:xfrm>
            <a:off x="7105922" y="1378005"/>
            <a:ext cx="4714602" cy="2360621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42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Текст+картинка">
  <p:cSld name="8_Текст+картинка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Google Shape;162;p43"/>
          <p:cNvCxnSpPr/>
          <p:nvPr/>
        </p:nvCxnSpPr>
        <p:spPr>
          <a:xfrm flipH="1">
            <a:off x="774699" y="0"/>
            <a:ext cx="2" cy="6858001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63" name="Google Shape;163;p43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3"/>
          <p:cNvSpPr txBox="1">
            <a:spLocks noGrp="1"/>
          </p:cNvSpPr>
          <p:nvPr>
            <p:ph type="body" idx="1"/>
          </p:nvPr>
        </p:nvSpPr>
        <p:spPr>
          <a:xfrm>
            <a:off x="6986002" y="3246438"/>
            <a:ext cx="4834523" cy="31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2pPr>
            <a:lvl3pPr marL="1371600" lvl="2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3"/>
          <p:cNvSpPr txBox="1">
            <a:spLocks noGrp="1"/>
          </p:cNvSpPr>
          <p:nvPr>
            <p:ph type="body" idx="2"/>
          </p:nvPr>
        </p:nvSpPr>
        <p:spPr>
          <a:xfrm>
            <a:off x="1180455" y="3246438"/>
            <a:ext cx="4834522" cy="31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3"/>
          <p:cNvSpPr txBox="1">
            <a:spLocks noGrp="1"/>
          </p:cNvSpPr>
          <p:nvPr>
            <p:ph type="title"/>
          </p:nvPr>
        </p:nvSpPr>
        <p:spPr>
          <a:xfrm>
            <a:off x="1184275" y="323850"/>
            <a:ext cx="10436701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3"/>
          <p:cNvSpPr>
            <a:spLocks noGrp="1"/>
          </p:cNvSpPr>
          <p:nvPr>
            <p:ph type="pic" idx="3"/>
          </p:nvPr>
        </p:nvSpPr>
        <p:spPr>
          <a:xfrm>
            <a:off x="1300375" y="1378005"/>
            <a:ext cx="3295376" cy="1650009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43"/>
          <p:cNvSpPr>
            <a:spLocks noGrp="1"/>
          </p:cNvSpPr>
          <p:nvPr>
            <p:ph type="pic" idx="4"/>
          </p:nvPr>
        </p:nvSpPr>
        <p:spPr>
          <a:xfrm>
            <a:off x="7105922" y="1378005"/>
            <a:ext cx="3295376" cy="1650009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43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Текст+картинка">
  <p:cSld name="12_Текст+картинка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Google Shape;171;p44"/>
          <p:cNvCxnSpPr/>
          <p:nvPr/>
        </p:nvCxnSpPr>
        <p:spPr>
          <a:xfrm flipH="1">
            <a:off x="774699" y="0"/>
            <a:ext cx="2" cy="6858001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72" name="Google Shape;172;p44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4"/>
          <p:cNvSpPr txBox="1">
            <a:spLocks noGrp="1"/>
          </p:cNvSpPr>
          <p:nvPr>
            <p:ph type="body" idx="1"/>
          </p:nvPr>
        </p:nvSpPr>
        <p:spPr>
          <a:xfrm>
            <a:off x="1193799" y="3278089"/>
            <a:ext cx="336731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2pPr>
            <a:lvl3pPr marL="1371600" lvl="2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44"/>
          <p:cNvSpPr txBox="1">
            <a:spLocks noGrp="1"/>
          </p:cNvSpPr>
          <p:nvPr>
            <p:ph type="title"/>
          </p:nvPr>
        </p:nvSpPr>
        <p:spPr>
          <a:xfrm>
            <a:off x="1184275" y="323850"/>
            <a:ext cx="10436701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4"/>
          <p:cNvSpPr txBox="1">
            <a:spLocks noGrp="1"/>
          </p:cNvSpPr>
          <p:nvPr>
            <p:ph type="body" idx="2"/>
          </p:nvPr>
        </p:nvSpPr>
        <p:spPr>
          <a:xfrm>
            <a:off x="4806412" y="3278089"/>
            <a:ext cx="336732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4"/>
          <p:cNvSpPr txBox="1">
            <a:spLocks noGrp="1"/>
          </p:cNvSpPr>
          <p:nvPr>
            <p:ph type="body" idx="3"/>
          </p:nvPr>
        </p:nvSpPr>
        <p:spPr>
          <a:xfrm>
            <a:off x="8419027" y="3278089"/>
            <a:ext cx="336732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4"/>
          <p:cNvSpPr txBox="1">
            <a:spLocks noGrp="1"/>
          </p:cNvSpPr>
          <p:nvPr>
            <p:ph type="body" idx="4"/>
          </p:nvPr>
        </p:nvSpPr>
        <p:spPr>
          <a:xfrm>
            <a:off x="1193799" y="6064151"/>
            <a:ext cx="336731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4"/>
          <p:cNvSpPr txBox="1">
            <a:spLocks noGrp="1"/>
          </p:cNvSpPr>
          <p:nvPr>
            <p:ph type="body" idx="5"/>
          </p:nvPr>
        </p:nvSpPr>
        <p:spPr>
          <a:xfrm>
            <a:off x="4806412" y="6064151"/>
            <a:ext cx="336732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4"/>
          <p:cNvSpPr txBox="1">
            <a:spLocks noGrp="1"/>
          </p:cNvSpPr>
          <p:nvPr>
            <p:ph type="body" idx="6"/>
          </p:nvPr>
        </p:nvSpPr>
        <p:spPr>
          <a:xfrm>
            <a:off x="8419027" y="6064151"/>
            <a:ext cx="336732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4"/>
          <p:cNvSpPr>
            <a:spLocks noGrp="1"/>
          </p:cNvSpPr>
          <p:nvPr>
            <p:ph type="pic" idx="7"/>
          </p:nvPr>
        </p:nvSpPr>
        <p:spPr>
          <a:xfrm>
            <a:off x="1300375" y="1378006"/>
            <a:ext cx="3295376" cy="173677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44"/>
          <p:cNvSpPr>
            <a:spLocks noGrp="1"/>
          </p:cNvSpPr>
          <p:nvPr>
            <p:ph type="pic" idx="8"/>
          </p:nvPr>
        </p:nvSpPr>
        <p:spPr>
          <a:xfrm>
            <a:off x="4887890" y="1378006"/>
            <a:ext cx="3295375" cy="1736770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44"/>
          <p:cNvSpPr>
            <a:spLocks noGrp="1"/>
          </p:cNvSpPr>
          <p:nvPr>
            <p:ph type="pic" idx="9"/>
          </p:nvPr>
        </p:nvSpPr>
        <p:spPr>
          <a:xfrm>
            <a:off x="8490970" y="1378006"/>
            <a:ext cx="3295376" cy="1736770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44"/>
          <p:cNvSpPr>
            <a:spLocks noGrp="1"/>
          </p:cNvSpPr>
          <p:nvPr>
            <p:ph type="pic" idx="13"/>
          </p:nvPr>
        </p:nvSpPr>
        <p:spPr>
          <a:xfrm>
            <a:off x="1300375" y="4152470"/>
            <a:ext cx="3295376" cy="173677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44"/>
          <p:cNvSpPr>
            <a:spLocks noGrp="1"/>
          </p:cNvSpPr>
          <p:nvPr>
            <p:ph type="pic" idx="14"/>
          </p:nvPr>
        </p:nvSpPr>
        <p:spPr>
          <a:xfrm>
            <a:off x="4887890" y="4152470"/>
            <a:ext cx="3295375" cy="1736770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44"/>
          <p:cNvSpPr>
            <a:spLocks noGrp="1"/>
          </p:cNvSpPr>
          <p:nvPr>
            <p:ph type="pic" idx="15"/>
          </p:nvPr>
        </p:nvSpPr>
        <p:spPr>
          <a:xfrm>
            <a:off x="8490970" y="4152470"/>
            <a:ext cx="3295376" cy="173677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44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Текст+картинка">
  <p:cSld name="11_Текст+картинка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8" name="Google Shape;188;p45"/>
          <p:cNvCxnSpPr/>
          <p:nvPr/>
        </p:nvCxnSpPr>
        <p:spPr>
          <a:xfrm flipH="1">
            <a:off x="774699" y="0"/>
            <a:ext cx="2" cy="6858001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89" name="Google Shape;189;p45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5"/>
          <p:cNvSpPr txBox="1">
            <a:spLocks noGrp="1"/>
          </p:cNvSpPr>
          <p:nvPr>
            <p:ph type="body" idx="1"/>
          </p:nvPr>
        </p:nvSpPr>
        <p:spPr>
          <a:xfrm>
            <a:off x="1193800" y="3117850"/>
            <a:ext cx="2509704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2pPr>
            <a:lvl3pPr marL="1371600" lvl="2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5"/>
          <p:cNvSpPr txBox="1">
            <a:spLocks noGrp="1"/>
          </p:cNvSpPr>
          <p:nvPr>
            <p:ph type="title"/>
          </p:nvPr>
        </p:nvSpPr>
        <p:spPr>
          <a:xfrm>
            <a:off x="1184275" y="323850"/>
            <a:ext cx="10436701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5"/>
          <p:cNvSpPr txBox="1">
            <a:spLocks noGrp="1"/>
          </p:cNvSpPr>
          <p:nvPr>
            <p:ph type="body" idx="2"/>
          </p:nvPr>
        </p:nvSpPr>
        <p:spPr>
          <a:xfrm>
            <a:off x="3888087" y="3117850"/>
            <a:ext cx="2509705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5"/>
          <p:cNvSpPr txBox="1">
            <a:spLocks noGrp="1"/>
          </p:cNvSpPr>
          <p:nvPr>
            <p:ph type="body" idx="3"/>
          </p:nvPr>
        </p:nvSpPr>
        <p:spPr>
          <a:xfrm>
            <a:off x="6591892" y="3117850"/>
            <a:ext cx="2509705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5"/>
          <p:cNvSpPr txBox="1">
            <a:spLocks noGrp="1"/>
          </p:cNvSpPr>
          <p:nvPr>
            <p:ph type="body" idx="4"/>
          </p:nvPr>
        </p:nvSpPr>
        <p:spPr>
          <a:xfrm>
            <a:off x="9295696" y="3117850"/>
            <a:ext cx="2509705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5"/>
          <p:cNvSpPr txBox="1">
            <a:spLocks noGrp="1"/>
          </p:cNvSpPr>
          <p:nvPr>
            <p:ph type="body" idx="5"/>
          </p:nvPr>
        </p:nvSpPr>
        <p:spPr>
          <a:xfrm>
            <a:off x="1193800" y="5983932"/>
            <a:ext cx="2509704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45"/>
          <p:cNvSpPr txBox="1">
            <a:spLocks noGrp="1"/>
          </p:cNvSpPr>
          <p:nvPr>
            <p:ph type="body" idx="6"/>
          </p:nvPr>
        </p:nvSpPr>
        <p:spPr>
          <a:xfrm>
            <a:off x="3888087" y="5983932"/>
            <a:ext cx="2509705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5"/>
          <p:cNvSpPr txBox="1">
            <a:spLocks noGrp="1"/>
          </p:cNvSpPr>
          <p:nvPr>
            <p:ph type="body" idx="7"/>
          </p:nvPr>
        </p:nvSpPr>
        <p:spPr>
          <a:xfrm>
            <a:off x="6591892" y="5983932"/>
            <a:ext cx="2509705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45"/>
          <p:cNvSpPr txBox="1">
            <a:spLocks noGrp="1"/>
          </p:cNvSpPr>
          <p:nvPr>
            <p:ph type="body" idx="8"/>
          </p:nvPr>
        </p:nvSpPr>
        <p:spPr>
          <a:xfrm>
            <a:off x="9295696" y="5983932"/>
            <a:ext cx="2509705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45"/>
          <p:cNvSpPr>
            <a:spLocks noGrp="1"/>
          </p:cNvSpPr>
          <p:nvPr>
            <p:ph type="pic" idx="9"/>
          </p:nvPr>
        </p:nvSpPr>
        <p:spPr>
          <a:xfrm>
            <a:off x="1181582" y="1368540"/>
            <a:ext cx="2521923" cy="1600688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45"/>
          <p:cNvSpPr>
            <a:spLocks noGrp="1"/>
          </p:cNvSpPr>
          <p:nvPr>
            <p:ph type="pic" idx="13"/>
          </p:nvPr>
        </p:nvSpPr>
        <p:spPr>
          <a:xfrm>
            <a:off x="3888080" y="1368540"/>
            <a:ext cx="2521923" cy="1600688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Google Shape;201;p45"/>
          <p:cNvSpPr>
            <a:spLocks noGrp="1"/>
          </p:cNvSpPr>
          <p:nvPr>
            <p:ph type="pic" idx="14"/>
          </p:nvPr>
        </p:nvSpPr>
        <p:spPr>
          <a:xfrm>
            <a:off x="6585778" y="1368540"/>
            <a:ext cx="2521923" cy="1600688"/>
          </a:xfrm>
          <a:prstGeom prst="rect">
            <a:avLst/>
          </a:prstGeom>
          <a:noFill/>
          <a:ln>
            <a:noFill/>
          </a:ln>
        </p:spPr>
      </p:sp>
      <p:sp>
        <p:nvSpPr>
          <p:cNvPr id="202" name="Google Shape;202;p45"/>
          <p:cNvSpPr>
            <a:spLocks noGrp="1"/>
          </p:cNvSpPr>
          <p:nvPr>
            <p:ph type="pic" idx="15"/>
          </p:nvPr>
        </p:nvSpPr>
        <p:spPr>
          <a:xfrm>
            <a:off x="9284007" y="1345268"/>
            <a:ext cx="2521923" cy="1600688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45"/>
          <p:cNvSpPr>
            <a:spLocks noGrp="1"/>
          </p:cNvSpPr>
          <p:nvPr>
            <p:ph type="pic" idx="16"/>
          </p:nvPr>
        </p:nvSpPr>
        <p:spPr>
          <a:xfrm>
            <a:off x="1181582" y="4246652"/>
            <a:ext cx="2521923" cy="1600688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45"/>
          <p:cNvSpPr>
            <a:spLocks noGrp="1"/>
          </p:cNvSpPr>
          <p:nvPr>
            <p:ph type="pic" idx="17"/>
          </p:nvPr>
        </p:nvSpPr>
        <p:spPr>
          <a:xfrm>
            <a:off x="3888080" y="4246652"/>
            <a:ext cx="2521923" cy="1600688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45"/>
          <p:cNvSpPr>
            <a:spLocks noGrp="1"/>
          </p:cNvSpPr>
          <p:nvPr>
            <p:ph type="pic" idx="18"/>
          </p:nvPr>
        </p:nvSpPr>
        <p:spPr>
          <a:xfrm>
            <a:off x="6585778" y="4246652"/>
            <a:ext cx="2521923" cy="1600688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45"/>
          <p:cNvSpPr>
            <a:spLocks noGrp="1"/>
          </p:cNvSpPr>
          <p:nvPr>
            <p:ph type="pic" idx="19"/>
          </p:nvPr>
        </p:nvSpPr>
        <p:spPr>
          <a:xfrm>
            <a:off x="9284007" y="4223380"/>
            <a:ext cx="2521923" cy="1600688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45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6"/>
          <p:cNvSpPr txBox="1">
            <a:spLocks noGrp="1"/>
          </p:cNvSpPr>
          <p:nvPr>
            <p:ph type="title"/>
          </p:nvPr>
        </p:nvSpPr>
        <p:spPr>
          <a:xfrm>
            <a:off x="415612" y="992766"/>
            <a:ext cx="11360801" cy="273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6933"/>
              <a:buFont typeface="Arial"/>
              <a:buNone/>
              <a:defRPr sz="69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6"/>
          <p:cNvSpPr txBox="1">
            <a:spLocks noGrp="1"/>
          </p:cNvSpPr>
          <p:nvPr>
            <p:ph type="body" idx="1"/>
          </p:nvPr>
        </p:nvSpPr>
        <p:spPr>
          <a:xfrm>
            <a:off x="415599" y="3778834"/>
            <a:ext cx="11360803" cy="105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Font typeface="Arial"/>
              <a:buNone/>
              <a:defRPr sz="1800"/>
            </a:lvl1pPr>
            <a:lvl2pPr marL="914400" lvl="1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Font typeface="Arial"/>
              <a:buNone/>
              <a:defRPr sz="1800"/>
            </a:lvl2pPr>
            <a:lvl3pPr marL="1371600" lvl="2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Font typeface="Arial"/>
              <a:buNone/>
              <a:defRPr sz="1800"/>
            </a:lvl3pPr>
            <a:lvl4pPr marL="1828800" lvl="3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Font typeface="Arial"/>
              <a:buNone/>
              <a:defRPr sz="1800"/>
            </a:lvl4pPr>
            <a:lvl5pPr marL="2286000" lvl="4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46"/>
          <p:cNvSpPr txBox="1">
            <a:spLocks noGrp="1"/>
          </p:cNvSpPr>
          <p:nvPr>
            <p:ph type="sldNum" idx="12"/>
          </p:nvPr>
        </p:nvSpPr>
        <p:spPr>
          <a:xfrm>
            <a:off x="268046" y="3290501"/>
            <a:ext cx="27988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a6b64e0b9_0_306"/>
          <p:cNvSpPr txBox="1">
            <a:spLocks noGrp="1"/>
          </p:cNvSpPr>
          <p:nvPr>
            <p:ph type="sldNum" idx="12"/>
          </p:nvPr>
        </p:nvSpPr>
        <p:spPr>
          <a:xfrm>
            <a:off x="11663146" y="6302190"/>
            <a:ext cx="3651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10000"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4a6b64e0b9_0_3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g34a6b64e0b9_0_3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998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998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998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998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998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g34a6b64e0b9_0_308"/>
          <p:cNvSpPr txBox="1">
            <a:spLocks noGrp="1"/>
          </p:cNvSpPr>
          <p:nvPr>
            <p:ph type="sldNum" idx="12"/>
          </p:nvPr>
        </p:nvSpPr>
        <p:spPr>
          <a:xfrm>
            <a:off x="11066058" y="6391599"/>
            <a:ext cx="287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a6b64e0b9_0_3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екст+картинка">
  <p:cSld name="2_Текст+картинка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4a6b64e0b9_0_314"/>
          <p:cNvSpPr txBox="1">
            <a:spLocks noGrp="1"/>
          </p:cNvSpPr>
          <p:nvPr>
            <p:ph type="title"/>
          </p:nvPr>
        </p:nvSpPr>
        <p:spPr>
          <a:xfrm>
            <a:off x="1184277" y="479888"/>
            <a:ext cx="46833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2000"/>
              <a:buFont typeface="Arial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g34a6b64e0b9_0_314"/>
          <p:cNvSpPr txBox="1">
            <a:spLocks noGrp="1"/>
          </p:cNvSpPr>
          <p:nvPr>
            <p:ph type="body" idx="1"/>
          </p:nvPr>
        </p:nvSpPr>
        <p:spPr>
          <a:xfrm>
            <a:off x="1193800" y="2031725"/>
            <a:ext cx="46833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2pPr>
            <a:lvl3pPr marL="1371600" lvl="2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g34a6b64e0b9_0_314"/>
          <p:cNvSpPr>
            <a:spLocks noGrp="1"/>
          </p:cNvSpPr>
          <p:nvPr>
            <p:ph type="pic" idx="2"/>
          </p:nvPr>
        </p:nvSpPr>
        <p:spPr>
          <a:xfrm>
            <a:off x="6819900" y="0"/>
            <a:ext cx="53721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g34a6b64e0b9_0_314"/>
          <p:cNvSpPr txBox="1">
            <a:spLocks noGrp="1"/>
          </p:cNvSpPr>
          <p:nvPr>
            <p:ph type="body" idx="3"/>
          </p:nvPr>
        </p:nvSpPr>
        <p:spPr>
          <a:xfrm>
            <a:off x="1193799" y="1313894"/>
            <a:ext cx="46833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g34a6b64e0b9_0_314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4a6b64e0b9_0_32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g34a6b64e0b9_0_320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Google Shape;235;g34a6b64e0b9_0_320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g34a6b64e0b9_0_320"/>
          <p:cNvSpPr txBox="1">
            <a:spLocks noGrp="1"/>
          </p:cNvSpPr>
          <p:nvPr>
            <p:ph type="sldNum" idx="12"/>
          </p:nvPr>
        </p:nvSpPr>
        <p:spPr>
          <a:xfrm>
            <a:off x="11066058" y="6391599"/>
            <a:ext cx="287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екст+картинка">
  <p:cSld name="2_Текст+картинка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title"/>
          </p:nvPr>
        </p:nvSpPr>
        <p:spPr>
          <a:xfrm>
            <a:off x="1184277" y="479888"/>
            <a:ext cx="4683220" cy="74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2000"/>
              <a:buFont typeface="Arial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1193800" y="2031725"/>
            <a:ext cx="4683219" cy="4432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2pPr>
            <a:lvl3pPr marL="1371600" lvl="2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>
            <a:spLocks noGrp="1"/>
          </p:cNvSpPr>
          <p:nvPr>
            <p:ph type="pic" idx="2"/>
          </p:nvPr>
        </p:nvSpPr>
        <p:spPr>
          <a:xfrm>
            <a:off x="6819900" y="0"/>
            <a:ext cx="53721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25"/>
          <p:cNvSpPr txBox="1">
            <a:spLocks noGrp="1"/>
          </p:cNvSpPr>
          <p:nvPr>
            <p:ph type="body" idx="3"/>
          </p:nvPr>
        </p:nvSpPr>
        <p:spPr>
          <a:xfrm>
            <a:off x="1193799" y="1313894"/>
            <a:ext cx="4683220" cy="63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a6b64e0b9_0_325"/>
          <p:cNvSpPr txBox="1">
            <a:spLocks noGrp="1"/>
          </p:cNvSpPr>
          <p:nvPr>
            <p:ph type="body" idx="1"/>
          </p:nvPr>
        </p:nvSpPr>
        <p:spPr>
          <a:xfrm>
            <a:off x="966601" y="5830068"/>
            <a:ext cx="102633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None/>
              <a:defRPr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endParaRPr/>
          </a:p>
        </p:txBody>
      </p:sp>
      <p:sp>
        <p:nvSpPr>
          <p:cNvPr id="239" name="Google Shape;239;g34a6b64e0b9_0_325"/>
          <p:cNvSpPr txBox="1">
            <a:spLocks noGrp="1"/>
          </p:cNvSpPr>
          <p:nvPr>
            <p:ph type="sldNum" idx="12"/>
          </p:nvPr>
        </p:nvSpPr>
        <p:spPr>
          <a:xfrm>
            <a:off x="11679647" y="6375160"/>
            <a:ext cx="4338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 fontScale="25000" lnSpcReduction="20000"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None/>
              <a:defRPr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None/>
              <a:defRPr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None/>
              <a:defRPr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None/>
              <a:defRPr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None/>
              <a:defRPr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None/>
              <a:defRPr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None/>
              <a:defRPr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None/>
              <a:defRPr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None/>
              <a:defRPr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-1">
  <p:cSld name="Обложка-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g34a6b64e0b9_0_328" descr="Рисунок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887" y="4762"/>
            <a:ext cx="11695113" cy="627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34a6b64e0b9_0_328" descr="Рисунок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100" y="542925"/>
            <a:ext cx="1314451" cy="95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4a6b64e0b9_0_328"/>
          <p:cNvSpPr txBox="1">
            <a:spLocks noGrp="1"/>
          </p:cNvSpPr>
          <p:nvPr>
            <p:ph type="title"/>
          </p:nvPr>
        </p:nvSpPr>
        <p:spPr>
          <a:xfrm>
            <a:off x="941388" y="1891578"/>
            <a:ext cx="5858100" cy="12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g34a6b64e0b9_0_328"/>
          <p:cNvSpPr txBox="1">
            <a:spLocks noGrp="1"/>
          </p:cNvSpPr>
          <p:nvPr>
            <p:ph type="body" idx="1"/>
          </p:nvPr>
        </p:nvSpPr>
        <p:spPr>
          <a:xfrm>
            <a:off x="941253" y="3380571"/>
            <a:ext cx="5154600" cy="1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g34a6b64e0b9_0_328"/>
          <p:cNvSpPr txBox="1">
            <a:spLocks noGrp="1"/>
          </p:cNvSpPr>
          <p:nvPr>
            <p:ph type="body" idx="2"/>
          </p:nvPr>
        </p:nvSpPr>
        <p:spPr>
          <a:xfrm>
            <a:off x="997674" y="4581728"/>
            <a:ext cx="289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g34a6b64e0b9_0_32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4a6b64e0b9_0_328"/>
          <p:cNvSpPr>
            <a:spLocks noGrp="1"/>
          </p:cNvSpPr>
          <p:nvPr>
            <p:ph type="pic" idx="3"/>
          </p:nvPr>
        </p:nvSpPr>
        <p:spPr>
          <a:xfrm>
            <a:off x="124286" y="399495"/>
            <a:ext cx="585900" cy="56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Обложка-1">
  <p:cSld name="1_Обложка-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4a6b64e0b9_0_336"/>
          <p:cNvSpPr/>
          <p:nvPr/>
        </p:nvSpPr>
        <p:spPr>
          <a:xfrm>
            <a:off x="0" y="0"/>
            <a:ext cx="12192000" cy="6853200"/>
          </a:xfrm>
          <a:prstGeom prst="rect">
            <a:avLst/>
          </a:prstGeom>
          <a:solidFill>
            <a:srgbClr val="000000">
              <a:alpha val="749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g34a6b64e0b9_0_336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887" y="4762"/>
            <a:ext cx="11695113" cy="627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34a6b64e0b9_0_336" descr="Рисунок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100" y="542925"/>
            <a:ext cx="1314451" cy="95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34a6b64e0b9_0_336"/>
          <p:cNvSpPr txBox="1">
            <a:spLocks noGrp="1"/>
          </p:cNvSpPr>
          <p:nvPr>
            <p:ph type="title"/>
          </p:nvPr>
        </p:nvSpPr>
        <p:spPr>
          <a:xfrm>
            <a:off x="941388" y="1891578"/>
            <a:ext cx="5858100" cy="12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g34a6b64e0b9_0_336"/>
          <p:cNvSpPr txBox="1">
            <a:spLocks noGrp="1"/>
          </p:cNvSpPr>
          <p:nvPr>
            <p:ph type="body" idx="1"/>
          </p:nvPr>
        </p:nvSpPr>
        <p:spPr>
          <a:xfrm>
            <a:off x="941253" y="3380571"/>
            <a:ext cx="5154600" cy="1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g34a6b64e0b9_0_336"/>
          <p:cNvSpPr txBox="1">
            <a:spLocks noGrp="1"/>
          </p:cNvSpPr>
          <p:nvPr>
            <p:ph type="body" idx="2"/>
          </p:nvPr>
        </p:nvSpPr>
        <p:spPr>
          <a:xfrm>
            <a:off x="997674" y="4581728"/>
            <a:ext cx="289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g34a6b64e0b9_0_3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-2">
  <p:cSld name="Обложка-2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4a6b64e0b9_0_344"/>
          <p:cNvSpPr/>
          <p:nvPr/>
        </p:nvSpPr>
        <p:spPr>
          <a:xfrm rot="10800000">
            <a:off x="4659324" y="6"/>
            <a:ext cx="7532676" cy="62722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8602" y="0"/>
                </a:lnTo>
                <a:cubicBezTo>
                  <a:pt x="20258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2EC5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g34a6b64e0b9_0_344"/>
          <p:cNvCxnSpPr/>
          <p:nvPr/>
        </p:nvCxnSpPr>
        <p:spPr>
          <a:xfrm>
            <a:off x="5486399" y="2509838"/>
            <a:ext cx="6189600" cy="0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59" name="Google Shape;259;g34a6b64e0b9_0_34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g34a6b64e0b9_0_344"/>
          <p:cNvSpPr txBox="1">
            <a:spLocks noGrp="1"/>
          </p:cNvSpPr>
          <p:nvPr>
            <p:ph type="title"/>
          </p:nvPr>
        </p:nvSpPr>
        <p:spPr>
          <a:xfrm>
            <a:off x="5389122" y="661482"/>
            <a:ext cx="6286800" cy="17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g34a6b64e0b9_0_344"/>
          <p:cNvSpPr txBox="1">
            <a:spLocks noGrp="1"/>
          </p:cNvSpPr>
          <p:nvPr>
            <p:ph type="body" idx="1"/>
          </p:nvPr>
        </p:nvSpPr>
        <p:spPr>
          <a:xfrm>
            <a:off x="5389121" y="2617178"/>
            <a:ext cx="6286800" cy="17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g34a6b64e0b9_0_344"/>
          <p:cNvSpPr txBox="1">
            <a:spLocks noGrp="1"/>
          </p:cNvSpPr>
          <p:nvPr>
            <p:ph type="body" idx="3"/>
          </p:nvPr>
        </p:nvSpPr>
        <p:spPr>
          <a:xfrm>
            <a:off x="6515100" y="4765997"/>
            <a:ext cx="19164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g34a6b64e0b9_0_344"/>
          <p:cNvSpPr>
            <a:spLocks noGrp="1"/>
          </p:cNvSpPr>
          <p:nvPr>
            <p:ph type="pic" idx="4"/>
          </p:nvPr>
        </p:nvSpPr>
        <p:spPr>
          <a:xfrm>
            <a:off x="5516121" y="4765997"/>
            <a:ext cx="805200" cy="805200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g34a6b64e0b9_0_34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-3">
  <p:cSld name="Обложка-3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34a6b64e0b9_0_353" descr="Рисунок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887" y="4762"/>
            <a:ext cx="11695113" cy="627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34a6b64e0b9_0_353" descr="Рисунок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100" y="542925"/>
            <a:ext cx="1314451" cy="95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34a6b64e0b9_0_353"/>
          <p:cNvSpPr txBox="1">
            <a:spLocks noGrp="1"/>
          </p:cNvSpPr>
          <p:nvPr>
            <p:ph type="title"/>
          </p:nvPr>
        </p:nvSpPr>
        <p:spPr>
          <a:xfrm>
            <a:off x="941388" y="1891578"/>
            <a:ext cx="5154600" cy="12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g34a6b64e0b9_0_353"/>
          <p:cNvSpPr txBox="1">
            <a:spLocks noGrp="1"/>
          </p:cNvSpPr>
          <p:nvPr>
            <p:ph type="body" idx="1"/>
          </p:nvPr>
        </p:nvSpPr>
        <p:spPr>
          <a:xfrm>
            <a:off x="941253" y="3380571"/>
            <a:ext cx="5154600" cy="1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g34a6b64e0b9_0_353"/>
          <p:cNvSpPr txBox="1">
            <a:spLocks noGrp="1"/>
          </p:cNvSpPr>
          <p:nvPr>
            <p:ph type="body" idx="2"/>
          </p:nvPr>
        </p:nvSpPr>
        <p:spPr>
          <a:xfrm>
            <a:off x="997674" y="4581728"/>
            <a:ext cx="289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g34a6b64e0b9_0_353"/>
          <p:cNvSpPr>
            <a:spLocks noGrp="1"/>
          </p:cNvSpPr>
          <p:nvPr>
            <p:ph type="pic" idx="3"/>
          </p:nvPr>
        </p:nvSpPr>
        <p:spPr>
          <a:xfrm>
            <a:off x="6807200" y="-1"/>
            <a:ext cx="5384700" cy="6272400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g34a6b64e0b9_0_35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-4">
  <p:cSld name="Обложка-4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4a6b64e0b9_0_361"/>
          <p:cNvSpPr/>
          <p:nvPr/>
        </p:nvSpPr>
        <p:spPr>
          <a:xfrm rot="10800000">
            <a:off x="4659324" y="6"/>
            <a:ext cx="7532676" cy="62722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8602" y="0"/>
                </a:lnTo>
                <a:cubicBezTo>
                  <a:pt x="20258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43B3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5" name="Google Shape;275;g34a6b64e0b9_0_361"/>
          <p:cNvCxnSpPr/>
          <p:nvPr/>
        </p:nvCxnSpPr>
        <p:spPr>
          <a:xfrm>
            <a:off x="5486399" y="2509838"/>
            <a:ext cx="6189600" cy="0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76" name="Google Shape;276;g34a6b64e0b9_0_36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7" name="Google Shape;277;g34a6b64e0b9_0_361"/>
          <p:cNvSpPr txBox="1">
            <a:spLocks noGrp="1"/>
          </p:cNvSpPr>
          <p:nvPr>
            <p:ph type="title"/>
          </p:nvPr>
        </p:nvSpPr>
        <p:spPr>
          <a:xfrm>
            <a:off x="5389122" y="661482"/>
            <a:ext cx="6286800" cy="17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EC51"/>
              </a:buClr>
              <a:buSzPts val="4400"/>
              <a:buFont typeface="Arial"/>
              <a:buNone/>
              <a:defRPr sz="4400">
                <a:solidFill>
                  <a:srgbClr val="B2EC5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g34a6b64e0b9_0_361"/>
          <p:cNvSpPr txBox="1">
            <a:spLocks noGrp="1"/>
          </p:cNvSpPr>
          <p:nvPr>
            <p:ph type="body" idx="1"/>
          </p:nvPr>
        </p:nvSpPr>
        <p:spPr>
          <a:xfrm>
            <a:off x="5389121" y="2617178"/>
            <a:ext cx="6286800" cy="17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g34a6b64e0b9_0_361"/>
          <p:cNvSpPr txBox="1">
            <a:spLocks noGrp="1"/>
          </p:cNvSpPr>
          <p:nvPr>
            <p:ph type="body" idx="3"/>
          </p:nvPr>
        </p:nvSpPr>
        <p:spPr>
          <a:xfrm>
            <a:off x="6515100" y="4765997"/>
            <a:ext cx="19164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g34a6b64e0b9_0_361"/>
          <p:cNvSpPr>
            <a:spLocks noGrp="1"/>
          </p:cNvSpPr>
          <p:nvPr>
            <p:ph type="pic" idx="4"/>
          </p:nvPr>
        </p:nvSpPr>
        <p:spPr>
          <a:xfrm>
            <a:off x="5516121" y="4765997"/>
            <a:ext cx="805200" cy="805200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g34a6b64e0b9_0_36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-5">
  <p:cSld name="Обложка-5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g34a6b64e0b9_0_370" descr="Рисунок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975" y="542925"/>
            <a:ext cx="1314451" cy="95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34a6b64e0b9_0_370"/>
          <p:cNvSpPr txBox="1">
            <a:spLocks noGrp="1"/>
          </p:cNvSpPr>
          <p:nvPr>
            <p:ph type="title"/>
          </p:nvPr>
        </p:nvSpPr>
        <p:spPr>
          <a:xfrm>
            <a:off x="449399" y="1891578"/>
            <a:ext cx="5154600" cy="12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g34a6b64e0b9_0_370"/>
          <p:cNvSpPr txBox="1">
            <a:spLocks noGrp="1"/>
          </p:cNvSpPr>
          <p:nvPr>
            <p:ph type="body" idx="1"/>
          </p:nvPr>
        </p:nvSpPr>
        <p:spPr>
          <a:xfrm>
            <a:off x="449262" y="3380571"/>
            <a:ext cx="5154600" cy="1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g34a6b64e0b9_0_370"/>
          <p:cNvSpPr txBox="1">
            <a:spLocks noGrp="1"/>
          </p:cNvSpPr>
          <p:nvPr>
            <p:ph type="body" idx="2"/>
          </p:nvPr>
        </p:nvSpPr>
        <p:spPr>
          <a:xfrm>
            <a:off x="467584" y="4965699"/>
            <a:ext cx="34440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g34a6b64e0b9_0_370"/>
          <p:cNvSpPr>
            <a:spLocks noGrp="1"/>
          </p:cNvSpPr>
          <p:nvPr>
            <p:ph type="pic" idx="3"/>
          </p:nvPr>
        </p:nvSpPr>
        <p:spPr>
          <a:xfrm>
            <a:off x="6096000" y="-1"/>
            <a:ext cx="6096000" cy="6272400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g34a6b64e0b9_0_37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-6">
  <p:cSld name="Обложка-6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g34a6b64e0b9_0_377" descr="Рисунок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975" y="542925"/>
            <a:ext cx="1314451" cy="95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34a6b64e0b9_0_377"/>
          <p:cNvSpPr txBox="1">
            <a:spLocks noGrp="1"/>
          </p:cNvSpPr>
          <p:nvPr>
            <p:ph type="title"/>
          </p:nvPr>
        </p:nvSpPr>
        <p:spPr>
          <a:xfrm>
            <a:off x="449399" y="1891578"/>
            <a:ext cx="5154600" cy="12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g34a6b64e0b9_0_377"/>
          <p:cNvSpPr txBox="1">
            <a:spLocks noGrp="1"/>
          </p:cNvSpPr>
          <p:nvPr>
            <p:ph type="body" idx="1"/>
          </p:nvPr>
        </p:nvSpPr>
        <p:spPr>
          <a:xfrm>
            <a:off x="449262" y="3380571"/>
            <a:ext cx="5154600" cy="1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g34a6b64e0b9_0_377"/>
          <p:cNvSpPr txBox="1">
            <a:spLocks noGrp="1"/>
          </p:cNvSpPr>
          <p:nvPr>
            <p:ph type="body" idx="2"/>
          </p:nvPr>
        </p:nvSpPr>
        <p:spPr>
          <a:xfrm>
            <a:off x="467584" y="4965699"/>
            <a:ext cx="34440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g34a6b64e0b9_0_377"/>
          <p:cNvSpPr>
            <a:spLocks noGrp="1"/>
          </p:cNvSpPr>
          <p:nvPr>
            <p:ph type="pic" idx="3"/>
          </p:nvPr>
        </p:nvSpPr>
        <p:spPr>
          <a:xfrm>
            <a:off x="6096000" y="-1"/>
            <a:ext cx="6096000" cy="6272400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g34a6b64e0b9_0_37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Обложка-3">
  <p:cSld name="3_Обложка-3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g34a6b64e0b9_0_384" descr="Рисунок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975" y="542925"/>
            <a:ext cx="1314451" cy="95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34a6b64e0b9_0_384"/>
          <p:cNvSpPr txBox="1">
            <a:spLocks noGrp="1"/>
          </p:cNvSpPr>
          <p:nvPr>
            <p:ph type="title"/>
          </p:nvPr>
        </p:nvSpPr>
        <p:spPr>
          <a:xfrm>
            <a:off x="449399" y="1753896"/>
            <a:ext cx="5154600" cy="13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g34a6b64e0b9_0_384"/>
          <p:cNvSpPr txBox="1">
            <a:spLocks noGrp="1"/>
          </p:cNvSpPr>
          <p:nvPr>
            <p:ph type="body" idx="1"/>
          </p:nvPr>
        </p:nvSpPr>
        <p:spPr>
          <a:xfrm>
            <a:off x="449262" y="3152637"/>
            <a:ext cx="5154600" cy="1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400"/>
              <a:buFont typeface="Arial"/>
              <a:buNone/>
              <a:defRPr sz="1400"/>
            </a:lvl3pPr>
            <a:lvl4pPr marL="1828800" lvl="3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g34a6b64e0b9_0_384"/>
          <p:cNvSpPr txBox="1">
            <a:spLocks noGrp="1"/>
          </p:cNvSpPr>
          <p:nvPr>
            <p:ph type="body" idx="2"/>
          </p:nvPr>
        </p:nvSpPr>
        <p:spPr>
          <a:xfrm>
            <a:off x="1436181" y="5185653"/>
            <a:ext cx="19164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g34a6b64e0b9_0_384"/>
          <p:cNvSpPr>
            <a:spLocks noGrp="1"/>
          </p:cNvSpPr>
          <p:nvPr>
            <p:ph type="pic" idx="3"/>
          </p:nvPr>
        </p:nvSpPr>
        <p:spPr>
          <a:xfrm>
            <a:off x="562110" y="5104531"/>
            <a:ext cx="805200" cy="805200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g34a6b64e0b9_0_384"/>
          <p:cNvSpPr>
            <a:spLocks noGrp="1"/>
          </p:cNvSpPr>
          <p:nvPr>
            <p:ph type="pic" idx="4"/>
          </p:nvPr>
        </p:nvSpPr>
        <p:spPr>
          <a:xfrm>
            <a:off x="6096000" y="-1"/>
            <a:ext cx="6096000" cy="62724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g34a6b64e0b9_0_38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-7">
  <p:cSld name="Обложка-7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g34a6b64e0b9_0_392" descr="Рисунок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975" y="542925"/>
            <a:ext cx="1314451" cy="95091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34a6b64e0b9_0_392"/>
          <p:cNvSpPr txBox="1">
            <a:spLocks noGrp="1"/>
          </p:cNvSpPr>
          <p:nvPr>
            <p:ph type="title"/>
          </p:nvPr>
        </p:nvSpPr>
        <p:spPr>
          <a:xfrm>
            <a:off x="449399" y="1753896"/>
            <a:ext cx="5154600" cy="13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g34a6b64e0b9_0_392"/>
          <p:cNvSpPr txBox="1">
            <a:spLocks noGrp="1"/>
          </p:cNvSpPr>
          <p:nvPr>
            <p:ph type="body" idx="1"/>
          </p:nvPr>
        </p:nvSpPr>
        <p:spPr>
          <a:xfrm>
            <a:off x="449262" y="3152637"/>
            <a:ext cx="5154600" cy="1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g34a6b64e0b9_0_392"/>
          <p:cNvSpPr txBox="1">
            <a:spLocks noGrp="1"/>
          </p:cNvSpPr>
          <p:nvPr>
            <p:ph type="body" idx="2"/>
          </p:nvPr>
        </p:nvSpPr>
        <p:spPr>
          <a:xfrm>
            <a:off x="1436181" y="5185653"/>
            <a:ext cx="19164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g34a6b64e0b9_0_392"/>
          <p:cNvSpPr>
            <a:spLocks noGrp="1"/>
          </p:cNvSpPr>
          <p:nvPr>
            <p:ph type="pic" idx="3"/>
          </p:nvPr>
        </p:nvSpPr>
        <p:spPr>
          <a:xfrm>
            <a:off x="562110" y="5104531"/>
            <a:ext cx="805200" cy="805200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g34a6b64e0b9_0_392"/>
          <p:cNvSpPr>
            <a:spLocks noGrp="1"/>
          </p:cNvSpPr>
          <p:nvPr>
            <p:ph type="pic" idx="4"/>
          </p:nvPr>
        </p:nvSpPr>
        <p:spPr>
          <a:xfrm>
            <a:off x="6096000" y="-1"/>
            <a:ext cx="6096000" cy="6272400"/>
          </a:xfrm>
          <a:prstGeom prst="rect">
            <a:avLst/>
          </a:prstGeom>
          <a:noFill/>
          <a:ln>
            <a:noFill/>
          </a:ln>
        </p:spPr>
      </p:sp>
      <p:sp>
        <p:nvSpPr>
          <p:cNvPr id="311" name="Google Shape;311;g34a6b64e0b9_0_39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body" idx="1"/>
          </p:nvPr>
        </p:nvSpPr>
        <p:spPr>
          <a:xfrm>
            <a:off x="966601" y="5830068"/>
            <a:ext cx="10263300" cy="61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None/>
              <a:defRPr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ldNum" idx="12"/>
          </p:nvPr>
        </p:nvSpPr>
        <p:spPr>
          <a:xfrm>
            <a:off x="11679647" y="6375160"/>
            <a:ext cx="433791" cy="44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екст+картинка">
  <p:cSld name="1_Текст+картинка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4a6b64e0b9_0_400"/>
          <p:cNvSpPr txBox="1">
            <a:spLocks noGrp="1"/>
          </p:cNvSpPr>
          <p:nvPr>
            <p:ph type="title"/>
          </p:nvPr>
        </p:nvSpPr>
        <p:spPr>
          <a:xfrm>
            <a:off x="1184277" y="355600"/>
            <a:ext cx="4902300" cy="13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g34a6b64e0b9_0_400"/>
          <p:cNvSpPr txBox="1">
            <a:spLocks noGrp="1"/>
          </p:cNvSpPr>
          <p:nvPr>
            <p:ph type="body" idx="1"/>
          </p:nvPr>
        </p:nvSpPr>
        <p:spPr>
          <a:xfrm>
            <a:off x="1193799" y="1748901"/>
            <a:ext cx="4902300" cy="13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g34a6b64e0b9_0_400"/>
          <p:cNvSpPr>
            <a:spLocks noGrp="1"/>
          </p:cNvSpPr>
          <p:nvPr>
            <p:ph type="pic" idx="2"/>
          </p:nvPr>
        </p:nvSpPr>
        <p:spPr>
          <a:xfrm>
            <a:off x="6819900" y="0"/>
            <a:ext cx="53721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g34a6b64e0b9_0_400"/>
          <p:cNvSpPr txBox="1">
            <a:spLocks noGrp="1"/>
          </p:cNvSpPr>
          <p:nvPr>
            <p:ph type="body" idx="3"/>
          </p:nvPr>
        </p:nvSpPr>
        <p:spPr>
          <a:xfrm>
            <a:off x="1193799" y="3142202"/>
            <a:ext cx="2330700" cy="3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g34a6b64e0b9_0_400"/>
          <p:cNvSpPr txBox="1">
            <a:spLocks noGrp="1"/>
          </p:cNvSpPr>
          <p:nvPr>
            <p:ph type="body" idx="4"/>
          </p:nvPr>
        </p:nvSpPr>
        <p:spPr>
          <a:xfrm>
            <a:off x="3755847" y="3142202"/>
            <a:ext cx="2330700" cy="3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g34a6b64e0b9_0_400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Текст+картинка">
  <p:cSld name="3_Текст+картинка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34a6b64e0b9_0_407" descr="Рисунок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34a6b64e0b9_0_407"/>
          <p:cNvSpPr txBox="1">
            <a:spLocks noGrp="1"/>
          </p:cNvSpPr>
          <p:nvPr>
            <p:ph type="title"/>
          </p:nvPr>
        </p:nvSpPr>
        <p:spPr>
          <a:xfrm>
            <a:off x="6932816" y="479888"/>
            <a:ext cx="43944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2000"/>
              <a:buFont typeface="Arial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g34a6b64e0b9_0_407"/>
          <p:cNvSpPr txBox="1">
            <a:spLocks noGrp="1"/>
          </p:cNvSpPr>
          <p:nvPr>
            <p:ph type="body" idx="1"/>
          </p:nvPr>
        </p:nvSpPr>
        <p:spPr>
          <a:xfrm>
            <a:off x="6942339" y="1945538"/>
            <a:ext cx="43944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2pPr>
            <a:lvl3pPr marL="1371600" lvl="2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g34a6b64e0b9_0_407"/>
          <p:cNvSpPr>
            <a:spLocks noGrp="1"/>
          </p:cNvSpPr>
          <p:nvPr>
            <p:ph type="pic" idx="2"/>
          </p:nvPr>
        </p:nvSpPr>
        <p:spPr>
          <a:xfrm>
            <a:off x="784223" y="0"/>
            <a:ext cx="53118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24" name="Google Shape;324;g34a6b64e0b9_0_407"/>
          <p:cNvSpPr txBox="1">
            <a:spLocks noGrp="1"/>
          </p:cNvSpPr>
          <p:nvPr>
            <p:ph type="body" idx="3"/>
          </p:nvPr>
        </p:nvSpPr>
        <p:spPr>
          <a:xfrm>
            <a:off x="6942338" y="1374777"/>
            <a:ext cx="43944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g34a6b64e0b9_0_407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екст+картинка">
  <p:cSld name="4_Текст+картинка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" name="Google Shape;327;g34a6b64e0b9_0_414"/>
          <p:cNvCxnSpPr/>
          <p:nvPr/>
        </p:nvCxnSpPr>
        <p:spPr>
          <a:xfrm>
            <a:off x="77470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28" name="Google Shape;328;g34a6b64e0b9_0_414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34a6b64e0b9_0_414"/>
          <p:cNvSpPr txBox="1">
            <a:spLocks noGrp="1"/>
          </p:cNvSpPr>
          <p:nvPr>
            <p:ph type="title"/>
          </p:nvPr>
        </p:nvSpPr>
        <p:spPr>
          <a:xfrm>
            <a:off x="1184277" y="355600"/>
            <a:ext cx="4902300" cy="13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g34a6b64e0b9_0_414"/>
          <p:cNvSpPr txBox="1">
            <a:spLocks noGrp="1"/>
          </p:cNvSpPr>
          <p:nvPr>
            <p:ph type="body" idx="1"/>
          </p:nvPr>
        </p:nvSpPr>
        <p:spPr>
          <a:xfrm>
            <a:off x="1193799" y="2776738"/>
            <a:ext cx="4902300" cy="13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g34a6b64e0b9_0_414"/>
          <p:cNvSpPr>
            <a:spLocks noGrp="1"/>
          </p:cNvSpPr>
          <p:nvPr>
            <p:ph type="pic" idx="2"/>
          </p:nvPr>
        </p:nvSpPr>
        <p:spPr>
          <a:xfrm>
            <a:off x="6819900" y="0"/>
            <a:ext cx="53721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g34a6b64e0b9_0_414"/>
          <p:cNvSpPr txBox="1">
            <a:spLocks noGrp="1"/>
          </p:cNvSpPr>
          <p:nvPr>
            <p:ph type="body" idx="3"/>
          </p:nvPr>
        </p:nvSpPr>
        <p:spPr>
          <a:xfrm>
            <a:off x="1193798" y="4181383"/>
            <a:ext cx="4902300" cy="22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g34a6b64e0b9_0_414"/>
          <p:cNvSpPr>
            <a:spLocks noGrp="1"/>
          </p:cNvSpPr>
          <p:nvPr>
            <p:ph type="pic" idx="4"/>
          </p:nvPr>
        </p:nvSpPr>
        <p:spPr>
          <a:xfrm>
            <a:off x="6819900" y="3429000"/>
            <a:ext cx="26793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334" name="Google Shape;334;g34a6b64e0b9_0_414"/>
          <p:cNvSpPr>
            <a:spLocks noGrp="1"/>
          </p:cNvSpPr>
          <p:nvPr>
            <p:ph type="pic" idx="5"/>
          </p:nvPr>
        </p:nvSpPr>
        <p:spPr>
          <a:xfrm>
            <a:off x="9499107" y="3429000"/>
            <a:ext cx="26928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g34a6b64e0b9_0_414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Текст+картинка">
  <p:cSld name="5_Текст+картинка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" name="Google Shape;337;g34a6b64e0b9_0_424"/>
          <p:cNvCxnSpPr/>
          <p:nvPr/>
        </p:nvCxnSpPr>
        <p:spPr>
          <a:xfrm>
            <a:off x="77470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38" name="Google Shape;338;g34a6b64e0b9_0_424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34a6b64e0b9_0_424"/>
          <p:cNvSpPr txBox="1">
            <a:spLocks noGrp="1"/>
          </p:cNvSpPr>
          <p:nvPr>
            <p:ph type="title"/>
          </p:nvPr>
        </p:nvSpPr>
        <p:spPr>
          <a:xfrm>
            <a:off x="1184275" y="479888"/>
            <a:ext cx="102234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2000"/>
              <a:buFont typeface="Arial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g34a6b64e0b9_0_424"/>
          <p:cNvSpPr txBox="1">
            <a:spLocks noGrp="1"/>
          </p:cNvSpPr>
          <p:nvPr>
            <p:ph type="body" idx="1"/>
          </p:nvPr>
        </p:nvSpPr>
        <p:spPr>
          <a:xfrm>
            <a:off x="1193800" y="1740023"/>
            <a:ext cx="10223400" cy="21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2pPr>
            <a:lvl3pPr marL="1371600" lvl="2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g34a6b64e0b9_0_424"/>
          <p:cNvSpPr>
            <a:spLocks noGrp="1"/>
          </p:cNvSpPr>
          <p:nvPr>
            <p:ph type="pic" idx="2"/>
          </p:nvPr>
        </p:nvSpPr>
        <p:spPr>
          <a:xfrm>
            <a:off x="1308100" y="4168066"/>
            <a:ext cx="10884000" cy="2689800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g34a6b64e0b9_0_424"/>
          <p:cNvSpPr txBox="1">
            <a:spLocks noGrp="1"/>
          </p:cNvSpPr>
          <p:nvPr>
            <p:ph type="body" idx="3"/>
          </p:nvPr>
        </p:nvSpPr>
        <p:spPr>
          <a:xfrm>
            <a:off x="1193799" y="1157274"/>
            <a:ext cx="102234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g34a6b64e0b9_0_424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Текст+картинка">
  <p:cSld name="6_Текст+картинка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5" name="Google Shape;345;g34a6b64e0b9_0_432"/>
          <p:cNvCxnSpPr/>
          <p:nvPr/>
        </p:nvCxnSpPr>
        <p:spPr>
          <a:xfrm>
            <a:off x="77470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46" name="Google Shape;346;g34a6b64e0b9_0_432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34a6b64e0b9_0_432"/>
          <p:cNvSpPr txBox="1">
            <a:spLocks noGrp="1"/>
          </p:cNvSpPr>
          <p:nvPr>
            <p:ph type="title"/>
          </p:nvPr>
        </p:nvSpPr>
        <p:spPr>
          <a:xfrm>
            <a:off x="1184275" y="479888"/>
            <a:ext cx="102234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2000"/>
              <a:buFont typeface="Arial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g34a6b64e0b9_0_432"/>
          <p:cNvSpPr txBox="1">
            <a:spLocks noGrp="1"/>
          </p:cNvSpPr>
          <p:nvPr>
            <p:ph type="body" idx="1"/>
          </p:nvPr>
        </p:nvSpPr>
        <p:spPr>
          <a:xfrm>
            <a:off x="8784235" y="4105276"/>
            <a:ext cx="3036300" cy="23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2pPr>
            <a:lvl3pPr marL="1371600" lvl="2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g34a6b64e0b9_0_432"/>
          <p:cNvSpPr txBox="1">
            <a:spLocks noGrp="1"/>
          </p:cNvSpPr>
          <p:nvPr>
            <p:ph type="body" idx="2"/>
          </p:nvPr>
        </p:nvSpPr>
        <p:spPr>
          <a:xfrm>
            <a:off x="4908579" y="4095194"/>
            <a:ext cx="3036300" cy="23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g34a6b64e0b9_0_432"/>
          <p:cNvSpPr txBox="1">
            <a:spLocks noGrp="1"/>
          </p:cNvSpPr>
          <p:nvPr>
            <p:ph type="body" idx="3"/>
          </p:nvPr>
        </p:nvSpPr>
        <p:spPr>
          <a:xfrm>
            <a:off x="1186068" y="4007282"/>
            <a:ext cx="3036300" cy="23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g34a6b64e0b9_0_432"/>
          <p:cNvSpPr>
            <a:spLocks noGrp="1"/>
          </p:cNvSpPr>
          <p:nvPr>
            <p:ph type="pic" idx="4"/>
          </p:nvPr>
        </p:nvSpPr>
        <p:spPr>
          <a:xfrm>
            <a:off x="1300374" y="1378005"/>
            <a:ext cx="2922000" cy="2360700"/>
          </a:xfrm>
          <a:prstGeom prst="rect">
            <a:avLst/>
          </a:prstGeom>
          <a:noFill/>
          <a:ln>
            <a:noFill/>
          </a:ln>
        </p:spPr>
      </p:sp>
      <p:sp>
        <p:nvSpPr>
          <p:cNvPr id="352" name="Google Shape;352;g34a6b64e0b9_0_432"/>
          <p:cNvSpPr>
            <a:spLocks noGrp="1"/>
          </p:cNvSpPr>
          <p:nvPr>
            <p:ph type="pic" idx="5"/>
          </p:nvPr>
        </p:nvSpPr>
        <p:spPr>
          <a:xfrm>
            <a:off x="5099458" y="1378005"/>
            <a:ext cx="2922000" cy="2360700"/>
          </a:xfrm>
          <a:prstGeom prst="rect">
            <a:avLst/>
          </a:prstGeom>
          <a:noFill/>
          <a:ln>
            <a:noFill/>
          </a:ln>
        </p:spPr>
      </p:sp>
      <p:sp>
        <p:nvSpPr>
          <p:cNvPr id="353" name="Google Shape;353;g34a6b64e0b9_0_432"/>
          <p:cNvSpPr>
            <a:spLocks noGrp="1"/>
          </p:cNvSpPr>
          <p:nvPr>
            <p:ph type="pic" idx="6"/>
          </p:nvPr>
        </p:nvSpPr>
        <p:spPr>
          <a:xfrm>
            <a:off x="8898541" y="1378005"/>
            <a:ext cx="2922000" cy="2360700"/>
          </a:xfrm>
          <a:prstGeom prst="rect">
            <a:avLst/>
          </a:prstGeom>
          <a:noFill/>
          <a:ln>
            <a:noFill/>
          </a:ln>
        </p:spPr>
      </p:sp>
      <p:sp>
        <p:nvSpPr>
          <p:cNvPr id="354" name="Google Shape;354;g34a6b64e0b9_0_432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Текст+картинка">
  <p:cSld name="9_Текст+картинка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6" name="Google Shape;356;g34a6b64e0b9_0_443"/>
          <p:cNvCxnSpPr/>
          <p:nvPr/>
        </p:nvCxnSpPr>
        <p:spPr>
          <a:xfrm>
            <a:off x="77470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57" name="Google Shape;357;g34a6b64e0b9_0_443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34a6b64e0b9_0_443"/>
          <p:cNvSpPr txBox="1">
            <a:spLocks noGrp="1"/>
          </p:cNvSpPr>
          <p:nvPr>
            <p:ph type="title"/>
          </p:nvPr>
        </p:nvSpPr>
        <p:spPr>
          <a:xfrm>
            <a:off x="1184275" y="479888"/>
            <a:ext cx="102234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2000"/>
              <a:buFont typeface="Arial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g34a6b64e0b9_0_443"/>
          <p:cNvSpPr txBox="1">
            <a:spLocks noGrp="1"/>
          </p:cNvSpPr>
          <p:nvPr>
            <p:ph type="body" idx="1"/>
          </p:nvPr>
        </p:nvSpPr>
        <p:spPr>
          <a:xfrm>
            <a:off x="1180454" y="4105276"/>
            <a:ext cx="102369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400"/>
              <a:buFont typeface="Arial"/>
              <a:buNone/>
              <a:defRPr sz="1400" b="1"/>
            </a:lvl2pPr>
            <a:lvl3pPr marL="1371600" lvl="2" indent="-228600" algn="l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400"/>
              <a:buFont typeface="Arial"/>
              <a:buNone/>
              <a:defRPr sz="1400" b="1"/>
            </a:lvl3pPr>
            <a:lvl4pPr marL="1828800" lvl="3" indent="-228600" algn="l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400"/>
              <a:buFont typeface="Arial"/>
              <a:buNone/>
              <a:defRPr sz="1400" b="1"/>
            </a:lvl4pPr>
            <a:lvl5pPr marL="2286000" lvl="4" indent="-228600" algn="l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400"/>
              <a:buFont typeface="Arial"/>
              <a:buNone/>
              <a:defRPr sz="1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g34a6b64e0b9_0_443"/>
          <p:cNvSpPr txBox="1">
            <a:spLocks noGrp="1"/>
          </p:cNvSpPr>
          <p:nvPr>
            <p:ph type="body" idx="2"/>
          </p:nvPr>
        </p:nvSpPr>
        <p:spPr>
          <a:xfrm>
            <a:off x="1180455" y="4757194"/>
            <a:ext cx="5252700" cy="1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g34a6b64e0b9_0_443"/>
          <p:cNvSpPr txBox="1">
            <a:spLocks noGrp="1"/>
          </p:cNvSpPr>
          <p:nvPr>
            <p:ph type="body" idx="3"/>
          </p:nvPr>
        </p:nvSpPr>
        <p:spPr>
          <a:xfrm>
            <a:off x="6664487" y="4757194"/>
            <a:ext cx="5122800" cy="1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g34a6b64e0b9_0_443"/>
          <p:cNvSpPr>
            <a:spLocks noGrp="1"/>
          </p:cNvSpPr>
          <p:nvPr>
            <p:ph type="pic" idx="4"/>
          </p:nvPr>
        </p:nvSpPr>
        <p:spPr>
          <a:xfrm>
            <a:off x="1300374" y="1378005"/>
            <a:ext cx="2922000" cy="2360700"/>
          </a:xfrm>
          <a:prstGeom prst="rect">
            <a:avLst/>
          </a:prstGeom>
          <a:noFill/>
          <a:ln>
            <a:noFill/>
          </a:ln>
        </p:spPr>
      </p:sp>
      <p:sp>
        <p:nvSpPr>
          <p:cNvPr id="363" name="Google Shape;363;g34a6b64e0b9_0_443"/>
          <p:cNvSpPr>
            <a:spLocks noGrp="1"/>
          </p:cNvSpPr>
          <p:nvPr>
            <p:ph type="pic" idx="5"/>
          </p:nvPr>
        </p:nvSpPr>
        <p:spPr>
          <a:xfrm>
            <a:off x="5099458" y="1378005"/>
            <a:ext cx="2922000" cy="2360700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g34a6b64e0b9_0_443"/>
          <p:cNvSpPr>
            <a:spLocks noGrp="1"/>
          </p:cNvSpPr>
          <p:nvPr>
            <p:ph type="pic" idx="6"/>
          </p:nvPr>
        </p:nvSpPr>
        <p:spPr>
          <a:xfrm>
            <a:off x="8898541" y="1378005"/>
            <a:ext cx="2922000" cy="2360700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g34a6b64e0b9_0_443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Текст+картинка">
  <p:cSld name="10_Текст+картинка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7" name="Google Shape;367;g34a6b64e0b9_0_454"/>
          <p:cNvCxnSpPr/>
          <p:nvPr/>
        </p:nvCxnSpPr>
        <p:spPr>
          <a:xfrm>
            <a:off x="77470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68" name="Google Shape;368;g34a6b64e0b9_0_454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34a6b64e0b9_0_454"/>
          <p:cNvSpPr txBox="1">
            <a:spLocks noGrp="1"/>
          </p:cNvSpPr>
          <p:nvPr>
            <p:ph type="title"/>
          </p:nvPr>
        </p:nvSpPr>
        <p:spPr>
          <a:xfrm>
            <a:off x="1184275" y="479888"/>
            <a:ext cx="102234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2000"/>
              <a:buFont typeface="Arial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g34a6b64e0b9_0_454"/>
          <p:cNvSpPr txBox="1">
            <a:spLocks noGrp="1"/>
          </p:cNvSpPr>
          <p:nvPr>
            <p:ph type="body" idx="1"/>
          </p:nvPr>
        </p:nvSpPr>
        <p:spPr>
          <a:xfrm>
            <a:off x="6986002" y="4722471"/>
            <a:ext cx="48345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2pPr>
            <a:lvl3pPr marL="1371600" lvl="2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g34a6b64e0b9_0_454"/>
          <p:cNvSpPr txBox="1">
            <a:spLocks noGrp="1"/>
          </p:cNvSpPr>
          <p:nvPr>
            <p:ph type="body" idx="2"/>
          </p:nvPr>
        </p:nvSpPr>
        <p:spPr>
          <a:xfrm>
            <a:off x="6986000" y="4105276"/>
            <a:ext cx="48345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g34a6b64e0b9_0_454"/>
          <p:cNvSpPr txBox="1">
            <a:spLocks noGrp="1"/>
          </p:cNvSpPr>
          <p:nvPr>
            <p:ph type="body" idx="3"/>
          </p:nvPr>
        </p:nvSpPr>
        <p:spPr>
          <a:xfrm>
            <a:off x="1180455" y="4722471"/>
            <a:ext cx="48345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g34a6b64e0b9_0_454"/>
          <p:cNvSpPr txBox="1">
            <a:spLocks noGrp="1"/>
          </p:cNvSpPr>
          <p:nvPr>
            <p:ph type="body" idx="4"/>
          </p:nvPr>
        </p:nvSpPr>
        <p:spPr>
          <a:xfrm>
            <a:off x="1180454" y="4105276"/>
            <a:ext cx="48345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g34a6b64e0b9_0_454"/>
          <p:cNvSpPr>
            <a:spLocks noGrp="1"/>
          </p:cNvSpPr>
          <p:nvPr>
            <p:ph type="pic" idx="5"/>
          </p:nvPr>
        </p:nvSpPr>
        <p:spPr>
          <a:xfrm>
            <a:off x="1300374" y="1378005"/>
            <a:ext cx="4714500" cy="2360700"/>
          </a:xfrm>
          <a:prstGeom prst="rect">
            <a:avLst/>
          </a:prstGeom>
          <a:noFill/>
          <a:ln>
            <a:noFill/>
          </a:ln>
        </p:spPr>
      </p:sp>
      <p:sp>
        <p:nvSpPr>
          <p:cNvPr id="375" name="Google Shape;375;g34a6b64e0b9_0_454"/>
          <p:cNvSpPr>
            <a:spLocks noGrp="1"/>
          </p:cNvSpPr>
          <p:nvPr>
            <p:ph type="pic" idx="6"/>
          </p:nvPr>
        </p:nvSpPr>
        <p:spPr>
          <a:xfrm>
            <a:off x="7105922" y="1378005"/>
            <a:ext cx="4714500" cy="2360700"/>
          </a:xfrm>
          <a:prstGeom prst="rect">
            <a:avLst/>
          </a:prstGeom>
          <a:noFill/>
          <a:ln>
            <a:noFill/>
          </a:ln>
        </p:spPr>
      </p:sp>
      <p:sp>
        <p:nvSpPr>
          <p:cNvPr id="376" name="Google Shape;376;g34a6b64e0b9_0_454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Текст+картинка">
  <p:cSld name="8_Текст+картинка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" name="Google Shape;378;g34a6b64e0b9_0_465"/>
          <p:cNvCxnSpPr/>
          <p:nvPr/>
        </p:nvCxnSpPr>
        <p:spPr>
          <a:xfrm>
            <a:off x="77470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79" name="Google Shape;379;g34a6b64e0b9_0_465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34a6b64e0b9_0_465"/>
          <p:cNvSpPr txBox="1">
            <a:spLocks noGrp="1"/>
          </p:cNvSpPr>
          <p:nvPr>
            <p:ph type="body" idx="1"/>
          </p:nvPr>
        </p:nvSpPr>
        <p:spPr>
          <a:xfrm>
            <a:off x="6986002" y="3246438"/>
            <a:ext cx="4834500" cy="31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2pPr>
            <a:lvl3pPr marL="1371600" lvl="2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g34a6b64e0b9_0_465"/>
          <p:cNvSpPr txBox="1">
            <a:spLocks noGrp="1"/>
          </p:cNvSpPr>
          <p:nvPr>
            <p:ph type="body" idx="2"/>
          </p:nvPr>
        </p:nvSpPr>
        <p:spPr>
          <a:xfrm>
            <a:off x="1180455" y="3246438"/>
            <a:ext cx="4834500" cy="31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g34a6b64e0b9_0_465"/>
          <p:cNvSpPr txBox="1">
            <a:spLocks noGrp="1"/>
          </p:cNvSpPr>
          <p:nvPr>
            <p:ph type="title"/>
          </p:nvPr>
        </p:nvSpPr>
        <p:spPr>
          <a:xfrm>
            <a:off x="1184275" y="323850"/>
            <a:ext cx="104367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g34a6b64e0b9_0_465"/>
          <p:cNvSpPr>
            <a:spLocks noGrp="1"/>
          </p:cNvSpPr>
          <p:nvPr>
            <p:ph type="pic" idx="3"/>
          </p:nvPr>
        </p:nvSpPr>
        <p:spPr>
          <a:xfrm>
            <a:off x="1300375" y="1378005"/>
            <a:ext cx="3295500" cy="16500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g34a6b64e0b9_0_465"/>
          <p:cNvSpPr>
            <a:spLocks noGrp="1"/>
          </p:cNvSpPr>
          <p:nvPr>
            <p:ph type="pic" idx="4"/>
          </p:nvPr>
        </p:nvSpPr>
        <p:spPr>
          <a:xfrm>
            <a:off x="7105922" y="1378005"/>
            <a:ext cx="3295500" cy="16500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g34a6b64e0b9_0_465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Текст+картинка">
  <p:cSld name="12_Текст+картинка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7" name="Google Shape;387;g34a6b64e0b9_0_474"/>
          <p:cNvCxnSpPr/>
          <p:nvPr/>
        </p:nvCxnSpPr>
        <p:spPr>
          <a:xfrm>
            <a:off x="77470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88" name="Google Shape;388;g34a6b64e0b9_0_474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34a6b64e0b9_0_474"/>
          <p:cNvSpPr txBox="1">
            <a:spLocks noGrp="1"/>
          </p:cNvSpPr>
          <p:nvPr>
            <p:ph type="body" idx="1"/>
          </p:nvPr>
        </p:nvSpPr>
        <p:spPr>
          <a:xfrm>
            <a:off x="1193799" y="3278089"/>
            <a:ext cx="33672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2pPr>
            <a:lvl3pPr marL="1371600" lvl="2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g34a6b64e0b9_0_474"/>
          <p:cNvSpPr txBox="1">
            <a:spLocks noGrp="1"/>
          </p:cNvSpPr>
          <p:nvPr>
            <p:ph type="title"/>
          </p:nvPr>
        </p:nvSpPr>
        <p:spPr>
          <a:xfrm>
            <a:off x="1184275" y="323850"/>
            <a:ext cx="104367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g34a6b64e0b9_0_474"/>
          <p:cNvSpPr txBox="1">
            <a:spLocks noGrp="1"/>
          </p:cNvSpPr>
          <p:nvPr>
            <p:ph type="body" idx="2"/>
          </p:nvPr>
        </p:nvSpPr>
        <p:spPr>
          <a:xfrm>
            <a:off x="4806412" y="3278089"/>
            <a:ext cx="33672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g34a6b64e0b9_0_474"/>
          <p:cNvSpPr txBox="1">
            <a:spLocks noGrp="1"/>
          </p:cNvSpPr>
          <p:nvPr>
            <p:ph type="body" idx="3"/>
          </p:nvPr>
        </p:nvSpPr>
        <p:spPr>
          <a:xfrm>
            <a:off x="8419027" y="3278089"/>
            <a:ext cx="33672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g34a6b64e0b9_0_474"/>
          <p:cNvSpPr txBox="1">
            <a:spLocks noGrp="1"/>
          </p:cNvSpPr>
          <p:nvPr>
            <p:ph type="body" idx="4"/>
          </p:nvPr>
        </p:nvSpPr>
        <p:spPr>
          <a:xfrm>
            <a:off x="1193799" y="6064151"/>
            <a:ext cx="33672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g34a6b64e0b9_0_474"/>
          <p:cNvSpPr txBox="1">
            <a:spLocks noGrp="1"/>
          </p:cNvSpPr>
          <p:nvPr>
            <p:ph type="body" idx="5"/>
          </p:nvPr>
        </p:nvSpPr>
        <p:spPr>
          <a:xfrm>
            <a:off x="4806412" y="6064151"/>
            <a:ext cx="33672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g34a6b64e0b9_0_474"/>
          <p:cNvSpPr txBox="1">
            <a:spLocks noGrp="1"/>
          </p:cNvSpPr>
          <p:nvPr>
            <p:ph type="body" idx="6"/>
          </p:nvPr>
        </p:nvSpPr>
        <p:spPr>
          <a:xfrm>
            <a:off x="8419027" y="6064151"/>
            <a:ext cx="33672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g34a6b64e0b9_0_474"/>
          <p:cNvSpPr>
            <a:spLocks noGrp="1"/>
          </p:cNvSpPr>
          <p:nvPr>
            <p:ph type="pic" idx="7"/>
          </p:nvPr>
        </p:nvSpPr>
        <p:spPr>
          <a:xfrm>
            <a:off x="1300375" y="1378006"/>
            <a:ext cx="3295500" cy="1736700"/>
          </a:xfrm>
          <a:prstGeom prst="rect">
            <a:avLst/>
          </a:prstGeom>
          <a:noFill/>
          <a:ln>
            <a:noFill/>
          </a:ln>
        </p:spPr>
      </p:sp>
      <p:sp>
        <p:nvSpPr>
          <p:cNvPr id="397" name="Google Shape;397;g34a6b64e0b9_0_474"/>
          <p:cNvSpPr>
            <a:spLocks noGrp="1"/>
          </p:cNvSpPr>
          <p:nvPr>
            <p:ph type="pic" idx="8"/>
          </p:nvPr>
        </p:nvSpPr>
        <p:spPr>
          <a:xfrm>
            <a:off x="4887890" y="1378006"/>
            <a:ext cx="3295500" cy="1736700"/>
          </a:xfrm>
          <a:prstGeom prst="rect">
            <a:avLst/>
          </a:prstGeom>
          <a:noFill/>
          <a:ln>
            <a:noFill/>
          </a:ln>
        </p:spPr>
      </p:sp>
      <p:sp>
        <p:nvSpPr>
          <p:cNvPr id="398" name="Google Shape;398;g34a6b64e0b9_0_474"/>
          <p:cNvSpPr>
            <a:spLocks noGrp="1"/>
          </p:cNvSpPr>
          <p:nvPr>
            <p:ph type="pic" idx="9"/>
          </p:nvPr>
        </p:nvSpPr>
        <p:spPr>
          <a:xfrm>
            <a:off x="8490970" y="1378006"/>
            <a:ext cx="3295500" cy="1736700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g34a6b64e0b9_0_474"/>
          <p:cNvSpPr>
            <a:spLocks noGrp="1"/>
          </p:cNvSpPr>
          <p:nvPr>
            <p:ph type="pic" idx="13"/>
          </p:nvPr>
        </p:nvSpPr>
        <p:spPr>
          <a:xfrm>
            <a:off x="1300375" y="4152470"/>
            <a:ext cx="3295500" cy="1736700"/>
          </a:xfrm>
          <a:prstGeom prst="rect">
            <a:avLst/>
          </a:prstGeom>
          <a:noFill/>
          <a:ln>
            <a:noFill/>
          </a:ln>
        </p:spPr>
      </p:sp>
      <p:sp>
        <p:nvSpPr>
          <p:cNvPr id="400" name="Google Shape;400;g34a6b64e0b9_0_474"/>
          <p:cNvSpPr>
            <a:spLocks noGrp="1"/>
          </p:cNvSpPr>
          <p:nvPr>
            <p:ph type="pic" idx="14"/>
          </p:nvPr>
        </p:nvSpPr>
        <p:spPr>
          <a:xfrm>
            <a:off x="4887890" y="4152470"/>
            <a:ext cx="3295500" cy="1736700"/>
          </a:xfrm>
          <a:prstGeom prst="rect">
            <a:avLst/>
          </a:prstGeom>
          <a:noFill/>
          <a:ln>
            <a:noFill/>
          </a:ln>
        </p:spPr>
      </p:sp>
      <p:sp>
        <p:nvSpPr>
          <p:cNvPr id="401" name="Google Shape;401;g34a6b64e0b9_0_474"/>
          <p:cNvSpPr>
            <a:spLocks noGrp="1"/>
          </p:cNvSpPr>
          <p:nvPr>
            <p:ph type="pic" idx="15"/>
          </p:nvPr>
        </p:nvSpPr>
        <p:spPr>
          <a:xfrm>
            <a:off x="8490970" y="4152470"/>
            <a:ext cx="3295500" cy="1736700"/>
          </a:xfrm>
          <a:prstGeom prst="rect">
            <a:avLst/>
          </a:prstGeom>
          <a:noFill/>
          <a:ln>
            <a:noFill/>
          </a:ln>
        </p:spPr>
      </p:sp>
      <p:sp>
        <p:nvSpPr>
          <p:cNvPr id="402" name="Google Shape;402;g34a6b64e0b9_0_474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Текст+картинка">
  <p:cSld name="11_Текст+картинка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4" name="Google Shape;404;g34a6b64e0b9_0_491"/>
          <p:cNvCxnSpPr/>
          <p:nvPr/>
        </p:nvCxnSpPr>
        <p:spPr>
          <a:xfrm>
            <a:off x="77470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405" name="Google Shape;405;g34a6b64e0b9_0_491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34a6b64e0b9_0_491"/>
          <p:cNvSpPr txBox="1">
            <a:spLocks noGrp="1"/>
          </p:cNvSpPr>
          <p:nvPr>
            <p:ph type="body" idx="1"/>
          </p:nvPr>
        </p:nvSpPr>
        <p:spPr>
          <a:xfrm>
            <a:off x="1193800" y="3117850"/>
            <a:ext cx="25098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2pPr>
            <a:lvl3pPr marL="1371600" lvl="2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43B3C"/>
              </a:buClr>
              <a:buSzPts val="1000"/>
              <a:buFont typeface="Arial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g34a6b64e0b9_0_491"/>
          <p:cNvSpPr txBox="1">
            <a:spLocks noGrp="1"/>
          </p:cNvSpPr>
          <p:nvPr>
            <p:ph type="title"/>
          </p:nvPr>
        </p:nvSpPr>
        <p:spPr>
          <a:xfrm>
            <a:off x="1184275" y="323850"/>
            <a:ext cx="104367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g34a6b64e0b9_0_491"/>
          <p:cNvSpPr txBox="1">
            <a:spLocks noGrp="1"/>
          </p:cNvSpPr>
          <p:nvPr>
            <p:ph type="body" idx="2"/>
          </p:nvPr>
        </p:nvSpPr>
        <p:spPr>
          <a:xfrm>
            <a:off x="3888087" y="3117850"/>
            <a:ext cx="25098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g34a6b64e0b9_0_491"/>
          <p:cNvSpPr txBox="1">
            <a:spLocks noGrp="1"/>
          </p:cNvSpPr>
          <p:nvPr>
            <p:ph type="body" idx="3"/>
          </p:nvPr>
        </p:nvSpPr>
        <p:spPr>
          <a:xfrm>
            <a:off x="6591892" y="3117850"/>
            <a:ext cx="25098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g34a6b64e0b9_0_491"/>
          <p:cNvSpPr txBox="1">
            <a:spLocks noGrp="1"/>
          </p:cNvSpPr>
          <p:nvPr>
            <p:ph type="body" idx="4"/>
          </p:nvPr>
        </p:nvSpPr>
        <p:spPr>
          <a:xfrm>
            <a:off x="9295696" y="3117850"/>
            <a:ext cx="25098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1" name="Google Shape;411;g34a6b64e0b9_0_491"/>
          <p:cNvSpPr txBox="1">
            <a:spLocks noGrp="1"/>
          </p:cNvSpPr>
          <p:nvPr>
            <p:ph type="body" idx="5"/>
          </p:nvPr>
        </p:nvSpPr>
        <p:spPr>
          <a:xfrm>
            <a:off x="1193800" y="5983932"/>
            <a:ext cx="25098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g34a6b64e0b9_0_491"/>
          <p:cNvSpPr txBox="1">
            <a:spLocks noGrp="1"/>
          </p:cNvSpPr>
          <p:nvPr>
            <p:ph type="body" idx="6"/>
          </p:nvPr>
        </p:nvSpPr>
        <p:spPr>
          <a:xfrm>
            <a:off x="3888087" y="5983932"/>
            <a:ext cx="25098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3" name="Google Shape;413;g34a6b64e0b9_0_491"/>
          <p:cNvSpPr txBox="1">
            <a:spLocks noGrp="1"/>
          </p:cNvSpPr>
          <p:nvPr>
            <p:ph type="body" idx="7"/>
          </p:nvPr>
        </p:nvSpPr>
        <p:spPr>
          <a:xfrm>
            <a:off x="6591892" y="5983932"/>
            <a:ext cx="25098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" name="Google Shape;414;g34a6b64e0b9_0_491"/>
          <p:cNvSpPr txBox="1">
            <a:spLocks noGrp="1"/>
          </p:cNvSpPr>
          <p:nvPr>
            <p:ph type="body" idx="8"/>
          </p:nvPr>
        </p:nvSpPr>
        <p:spPr>
          <a:xfrm>
            <a:off x="9295696" y="5983932"/>
            <a:ext cx="25098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g34a6b64e0b9_0_491"/>
          <p:cNvSpPr>
            <a:spLocks noGrp="1"/>
          </p:cNvSpPr>
          <p:nvPr>
            <p:ph type="pic" idx="9"/>
          </p:nvPr>
        </p:nvSpPr>
        <p:spPr>
          <a:xfrm>
            <a:off x="1181582" y="1368540"/>
            <a:ext cx="2521800" cy="1600800"/>
          </a:xfrm>
          <a:prstGeom prst="rect">
            <a:avLst/>
          </a:prstGeom>
          <a:noFill/>
          <a:ln>
            <a:noFill/>
          </a:ln>
        </p:spPr>
      </p:sp>
      <p:sp>
        <p:nvSpPr>
          <p:cNvPr id="416" name="Google Shape;416;g34a6b64e0b9_0_491"/>
          <p:cNvSpPr>
            <a:spLocks noGrp="1"/>
          </p:cNvSpPr>
          <p:nvPr>
            <p:ph type="pic" idx="13"/>
          </p:nvPr>
        </p:nvSpPr>
        <p:spPr>
          <a:xfrm>
            <a:off x="3888080" y="1368540"/>
            <a:ext cx="2521800" cy="1600800"/>
          </a:xfrm>
          <a:prstGeom prst="rect">
            <a:avLst/>
          </a:prstGeom>
          <a:noFill/>
          <a:ln>
            <a:noFill/>
          </a:ln>
        </p:spPr>
      </p:sp>
      <p:sp>
        <p:nvSpPr>
          <p:cNvPr id="417" name="Google Shape;417;g34a6b64e0b9_0_491"/>
          <p:cNvSpPr>
            <a:spLocks noGrp="1"/>
          </p:cNvSpPr>
          <p:nvPr>
            <p:ph type="pic" idx="14"/>
          </p:nvPr>
        </p:nvSpPr>
        <p:spPr>
          <a:xfrm>
            <a:off x="6585778" y="1368540"/>
            <a:ext cx="2521800" cy="1600800"/>
          </a:xfrm>
          <a:prstGeom prst="rect">
            <a:avLst/>
          </a:prstGeom>
          <a:noFill/>
          <a:ln>
            <a:noFill/>
          </a:ln>
        </p:spPr>
      </p:sp>
      <p:sp>
        <p:nvSpPr>
          <p:cNvPr id="418" name="Google Shape;418;g34a6b64e0b9_0_491"/>
          <p:cNvSpPr>
            <a:spLocks noGrp="1"/>
          </p:cNvSpPr>
          <p:nvPr>
            <p:ph type="pic" idx="15"/>
          </p:nvPr>
        </p:nvSpPr>
        <p:spPr>
          <a:xfrm>
            <a:off x="9284007" y="1345268"/>
            <a:ext cx="2521800" cy="1600800"/>
          </a:xfrm>
          <a:prstGeom prst="rect">
            <a:avLst/>
          </a:prstGeom>
          <a:noFill/>
          <a:ln>
            <a:noFill/>
          </a:ln>
        </p:spPr>
      </p:sp>
      <p:sp>
        <p:nvSpPr>
          <p:cNvPr id="419" name="Google Shape;419;g34a6b64e0b9_0_491"/>
          <p:cNvSpPr>
            <a:spLocks noGrp="1"/>
          </p:cNvSpPr>
          <p:nvPr>
            <p:ph type="pic" idx="16"/>
          </p:nvPr>
        </p:nvSpPr>
        <p:spPr>
          <a:xfrm>
            <a:off x="1181582" y="4246652"/>
            <a:ext cx="2521800" cy="1600800"/>
          </a:xfrm>
          <a:prstGeom prst="rect">
            <a:avLst/>
          </a:prstGeom>
          <a:noFill/>
          <a:ln>
            <a:noFill/>
          </a:ln>
        </p:spPr>
      </p:sp>
      <p:sp>
        <p:nvSpPr>
          <p:cNvPr id="420" name="Google Shape;420;g34a6b64e0b9_0_491"/>
          <p:cNvSpPr>
            <a:spLocks noGrp="1"/>
          </p:cNvSpPr>
          <p:nvPr>
            <p:ph type="pic" idx="17"/>
          </p:nvPr>
        </p:nvSpPr>
        <p:spPr>
          <a:xfrm>
            <a:off x="3888080" y="4246652"/>
            <a:ext cx="2521800" cy="1600800"/>
          </a:xfrm>
          <a:prstGeom prst="rect">
            <a:avLst/>
          </a:prstGeom>
          <a:noFill/>
          <a:ln>
            <a:noFill/>
          </a:ln>
        </p:spPr>
      </p:sp>
      <p:sp>
        <p:nvSpPr>
          <p:cNvPr id="421" name="Google Shape;421;g34a6b64e0b9_0_491"/>
          <p:cNvSpPr>
            <a:spLocks noGrp="1"/>
          </p:cNvSpPr>
          <p:nvPr>
            <p:ph type="pic" idx="18"/>
          </p:nvPr>
        </p:nvSpPr>
        <p:spPr>
          <a:xfrm>
            <a:off x="6585778" y="4246652"/>
            <a:ext cx="2521800" cy="1600800"/>
          </a:xfrm>
          <a:prstGeom prst="rect">
            <a:avLst/>
          </a:prstGeom>
          <a:noFill/>
          <a:ln>
            <a:noFill/>
          </a:ln>
        </p:spPr>
      </p:sp>
      <p:sp>
        <p:nvSpPr>
          <p:cNvPr id="422" name="Google Shape;422;g34a6b64e0b9_0_491"/>
          <p:cNvSpPr>
            <a:spLocks noGrp="1"/>
          </p:cNvSpPr>
          <p:nvPr>
            <p:ph type="pic" idx="19"/>
          </p:nvPr>
        </p:nvSpPr>
        <p:spPr>
          <a:xfrm>
            <a:off x="9284007" y="4223380"/>
            <a:ext cx="2521800" cy="1600800"/>
          </a:xfrm>
          <a:prstGeom prst="rect">
            <a:avLst/>
          </a:prstGeom>
          <a:noFill/>
          <a:ln>
            <a:noFill/>
          </a:ln>
        </p:spPr>
      </p:sp>
      <p:sp>
        <p:nvSpPr>
          <p:cNvPr id="423" name="Google Shape;423;g34a6b64e0b9_0_491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-1">
  <p:cSld name="Обложка-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7" descr="Рисунок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887" y="4762"/>
            <a:ext cx="11695113" cy="627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7" descr="Рисунок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100" y="542925"/>
            <a:ext cx="1314450" cy="95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7"/>
          <p:cNvSpPr txBox="1">
            <a:spLocks noGrp="1"/>
          </p:cNvSpPr>
          <p:nvPr>
            <p:ph type="title"/>
          </p:nvPr>
        </p:nvSpPr>
        <p:spPr>
          <a:xfrm>
            <a:off x="941388" y="1891578"/>
            <a:ext cx="5858247" cy="124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body" idx="1"/>
          </p:nvPr>
        </p:nvSpPr>
        <p:spPr>
          <a:xfrm>
            <a:off x="941253" y="3380571"/>
            <a:ext cx="5154747" cy="145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2"/>
          </p:nvPr>
        </p:nvSpPr>
        <p:spPr>
          <a:xfrm>
            <a:off x="997674" y="4581728"/>
            <a:ext cx="2898169" cy="1026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27"/>
          <p:cNvSpPr>
            <a:spLocks noGrp="1"/>
          </p:cNvSpPr>
          <p:nvPr>
            <p:ph type="pic" idx="3"/>
          </p:nvPr>
        </p:nvSpPr>
        <p:spPr>
          <a:xfrm>
            <a:off x="124286" y="399495"/>
            <a:ext cx="585928" cy="5681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4a6b64e0b9_0_512"/>
          <p:cNvSpPr txBox="1">
            <a:spLocks noGrp="1"/>
          </p:cNvSpPr>
          <p:nvPr>
            <p:ph type="title"/>
          </p:nvPr>
        </p:nvSpPr>
        <p:spPr>
          <a:xfrm>
            <a:off x="415612" y="992766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6933"/>
              <a:buFont typeface="Arial"/>
              <a:buNone/>
              <a:defRPr sz="69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g34a6b64e0b9_0_512"/>
          <p:cNvSpPr txBox="1">
            <a:spLocks noGrp="1"/>
          </p:cNvSpPr>
          <p:nvPr>
            <p:ph type="body" idx="1"/>
          </p:nvPr>
        </p:nvSpPr>
        <p:spPr>
          <a:xfrm>
            <a:off x="415599" y="3778834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Font typeface="Arial"/>
              <a:buNone/>
              <a:defRPr sz="1800"/>
            </a:lvl1pPr>
            <a:lvl2pPr marL="914400" lvl="1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Font typeface="Arial"/>
              <a:buNone/>
              <a:defRPr sz="1800"/>
            </a:lvl2pPr>
            <a:lvl3pPr marL="1371600" lvl="2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Font typeface="Arial"/>
              <a:buNone/>
              <a:defRPr sz="1800"/>
            </a:lvl3pPr>
            <a:lvl4pPr marL="1828800" lvl="3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Font typeface="Arial"/>
              <a:buNone/>
              <a:defRPr sz="1800"/>
            </a:lvl4pPr>
            <a:lvl5pPr marL="2286000" lvl="4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7" name="Google Shape;427;g34a6b64e0b9_0_512"/>
          <p:cNvSpPr txBox="1">
            <a:spLocks noGrp="1"/>
          </p:cNvSpPr>
          <p:nvPr>
            <p:ph type="sldNum" idx="12"/>
          </p:nvPr>
        </p:nvSpPr>
        <p:spPr>
          <a:xfrm>
            <a:off x="268046" y="3290501"/>
            <a:ext cx="279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>
                <a:solidFill>
                  <a:srgbClr val="343B3C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Обложка-1">
  <p:cSld name="1_Обложка-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0"/>
            <a:ext cx="12192000" cy="6853238"/>
          </a:xfrm>
          <a:prstGeom prst="rect">
            <a:avLst/>
          </a:prstGeom>
          <a:solidFill>
            <a:srgbClr val="000000">
              <a:alpha val="74509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887" y="4762"/>
            <a:ext cx="11695113" cy="627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 descr="Рисунок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100" y="542925"/>
            <a:ext cx="1314450" cy="95091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8"/>
          <p:cNvSpPr txBox="1">
            <a:spLocks noGrp="1"/>
          </p:cNvSpPr>
          <p:nvPr>
            <p:ph type="title"/>
          </p:nvPr>
        </p:nvSpPr>
        <p:spPr>
          <a:xfrm>
            <a:off x="941388" y="1891578"/>
            <a:ext cx="5858247" cy="124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body" idx="1"/>
          </p:nvPr>
        </p:nvSpPr>
        <p:spPr>
          <a:xfrm>
            <a:off x="941253" y="3380571"/>
            <a:ext cx="5154747" cy="145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2"/>
          </p:nvPr>
        </p:nvSpPr>
        <p:spPr>
          <a:xfrm>
            <a:off x="997674" y="4581728"/>
            <a:ext cx="2898169" cy="1026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-2">
  <p:cSld name="Обложка-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/>
          <p:nvPr/>
        </p:nvSpPr>
        <p:spPr>
          <a:xfrm rot="10800000">
            <a:off x="4659313" y="-1"/>
            <a:ext cx="7532687" cy="627221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8602" y="0"/>
                </a:lnTo>
                <a:cubicBezTo>
                  <a:pt x="20258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2EC5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9"/>
          <p:cNvCxnSpPr/>
          <p:nvPr/>
        </p:nvCxnSpPr>
        <p:spPr>
          <a:xfrm>
            <a:off x="5486399" y="2509838"/>
            <a:ext cx="6189664" cy="1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49411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3" name="Google Shape;43;p2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9"/>
          <p:cNvSpPr txBox="1">
            <a:spLocks noGrp="1"/>
          </p:cNvSpPr>
          <p:nvPr>
            <p:ph type="title"/>
          </p:nvPr>
        </p:nvSpPr>
        <p:spPr>
          <a:xfrm>
            <a:off x="5389122" y="661482"/>
            <a:ext cx="6286941" cy="174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1"/>
          </p:nvPr>
        </p:nvSpPr>
        <p:spPr>
          <a:xfrm>
            <a:off x="5389121" y="2617178"/>
            <a:ext cx="6286940" cy="177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3"/>
          </p:nvPr>
        </p:nvSpPr>
        <p:spPr>
          <a:xfrm>
            <a:off x="6515100" y="4765997"/>
            <a:ext cx="1916348" cy="80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>
            <a:spLocks noGrp="1"/>
          </p:cNvSpPr>
          <p:nvPr>
            <p:ph type="pic" idx="4"/>
          </p:nvPr>
        </p:nvSpPr>
        <p:spPr>
          <a:xfrm>
            <a:off x="5516121" y="4765997"/>
            <a:ext cx="805185" cy="805185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-3">
  <p:cSld name="Обложка-3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30" descr="Рисунок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887" y="4762"/>
            <a:ext cx="11695113" cy="627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 descr="Рисунок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100" y="542925"/>
            <a:ext cx="1314450" cy="95091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0"/>
          <p:cNvSpPr txBox="1">
            <a:spLocks noGrp="1"/>
          </p:cNvSpPr>
          <p:nvPr>
            <p:ph type="title"/>
          </p:nvPr>
        </p:nvSpPr>
        <p:spPr>
          <a:xfrm>
            <a:off x="941388" y="1891578"/>
            <a:ext cx="5154612" cy="124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body" idx="1"/>
          </p:nvPr>
        </p:nvSpPr>
        <p:spPr>
          <a:xfrm>
            <a:off x="941253" y="3380571"/>
            <a:ext cx="5154747" cy="145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body" idx="2"/>
          </p:nvPr>
        </p:nvSpPr>
        <p:spPr>
          <a:xfrm>
            <a:off x="997674" y="4581728"/>
            <a:ext cx="2898169" cy="1026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>
            <a:spLocks noGrp="1"/>
          </p:cNvSpPr>
          <p:nvPr>
            <p:ph type="pic" idx="3"/>
          </p:nvPr>
        </p:nvSpPr>
        <p:spPr>
          <a:xfrm>
            <a:off x="6807200" y="-1"/>
            <a:ext cx="5384800" cy="6272369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3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-4">
  <p:cSld name="Обложка-4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/>
          <p:nvPr/>
        </p:nvSpPr>
        <p:spPr>
          <a:xfrm rot="10800000">
            <a:off x="4659313" y="-1"/>
            <a:ext cx="7532687" cy="627221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8602" y="0"/>
                </a:lnTo>
                <a:cubicBezTo>
                  <a:pt x="20258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43B3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31"/>
          <p:cNvCxnSpPr/>
          <p:nvPr/>
        </p:nvCxnSpPr>
        <p:spPr>
          <a:xfrm>
            <a:off x="5486399" y="2509838"/>
            <a:ext cx="6189664" cy="1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49411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60" name="Google Shape;60;p3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5389122" y="661482"/>
            <a:ext cx="6286941" cy="174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EC51"/>
              </a:buClr>
              <a:buSzPts val="4400"/>
              <a:buFont typeface="Arial"/>
              <a:buNone/>
              <a:defRPr sz="4400">
                <a:solidFill>
                  <a:srgbClr val="B2EC5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5389121" y="2617178"/>
            <a:ext cx="6286940" cy="177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3"/>
          </p:nvPr>
        </p:nvSpPr>
        <p:spPr>
          <a:xfrm>
            <a:off x="6515100" y="4765997"/>
            <a:ext cx="1916348" cy="80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>
            <a:spLocks noGrp="1"/>
          </p:cNvSpPr>
          <p:nvPr>
            <p:ph type="pic" idx="4"/>
          </p:nvPr>
        </p:nvSpPr>
        <p:spPr>
          <a:xfrm>
            <a:off x="5516121" y="4765997"/>
            <a:ext cx="805185" cy="80518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image" Target="../media/image8.pn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6">
            <a:alphaModFix amt="22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22"/>
          <p:cNvCxnSpPr/>
          <p:nvPr/>
        </p:nvCxnSpPr>
        <p:spPr>
          <a:xfrm flipH="1">
            <a:off x="774699" y="0"/>
            <a:ext cx="2" cy="6858001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7" name="Google Shape;7;p22" descr="Рисунок 7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2"/>
          <p:cNvSpPr txBox="1">
            <a:spLocks noGrp="1"/>
          </p:cNvSpPr>
          <p:nvPr>
            <p:ph type="title"/>
          </p:nvPr>
        </p:nvSpPr>
        <p:spPr>
          <a:xfrm>
            <a:off x="1184275" y="355600"/>
            <a:ext cx="10436585" cy="68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8">
            <a:alphaModFix amt="93000"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Google Shape;213;g34a6b64e0b9_0_300"/>
          <p:cNvCxnSpPr/>
          <p:nvPr/>
        </p:nvCxnSpPr>
        <p:spPr>
          <a:xfrm>
            <a:off x="77470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14" name="Google Shape;214;g34a6b64e0b9_0_300" descr="Рисунок 7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34a6b64e0b9_0_300"/>
          <p:cNvSpPr txBox="1">
            <a:spLocks noGrp="1"/>
          </p:cNvSpPr>
          <p:nvPr>
            <p:ph type="title"/>
          </p:nvPr>
        </p:nvSpPr>
        <p:spPr>
          <a:xfrm>
            <a:off x="1184275" y="355600"/>
            <a:ext cx="104367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g34a6b64e0b9_0_300"/>
          <p:cNvSpPr txBox="1">
            <a:spLocks noGrp="1"/>
          </p:cNvSpPr>
          <p:nvPr>
            <p:ph type="sldNum" idx="12"/>
          </p:nvPr>
        </p:nvSpPr>
        <p:spPr>
          <a:xfrm>
            <a:off x="271159" y="3296873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7" name="Google Shape;217;g34a6b64e0b9_0_30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B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hyperlink" Target="https://navigator.sk.ru/orn/1124387#company_contacts" TargetMode="External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brubov@dentomo.ru" TargetMode="External"/><Relationship Id="rId11" Type="http://schemas.openxmlformats.org/officeDocument/2006/relationships/image" Target="../media/image44.jpg"/><Relationship Id="rId5" Type="http://schemas.openxmlformats.org/officeDocument/2006/relationships/hyperlink" Target="https://www.youtube.com/watch?v=hYpIx3L-93w" TargetMode="External"/><Relationship Id="rId10" Type="http://schemas.openxmlformats.org/officeDocument/2006/relationships/image" Target="../media/image41.png"/><Relationship Id="rId4" Type="http://schemas.openxmlformats.org/officeDocument/2006/relationships/hyperlink" Target="https://dentomo.ru/" TargetMode="External"/><Relationship Id="rId9" Type="http://schemas.openxmlformats.org/officeDocument/2006/relationships/image" Target="../media/image43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17.jpg"/><Relationship Id="rId9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25.jp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"/>
          <p:cNvSpPr txBox="1">
            <a:spLocks noGrp="1"/>
          </p:cNvSpPr>
          <p:nvPr>
            <p:ph type="ctrTitle" idx="4294967295"/>
          </p:nvPr>
        </p:nvSpPr>
        <p:spPr>
          <a:xfrm>
            <a:off x="8264375" y="-29562"/>
            <a:ext cx="3831600" cy="9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2000"/>
              <a:buFont typeface="Arial"/>
              <a:buNone/>
            </a:pPr>
            <a:r>
              <a:rPr lang="ru-RU" sz="900" b="0" i="0" u="none" strike="noStrike" cap="none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ООО НМФ «Лаборатория функциональной диагностики»</a:t>
            </a:r>
            <a:r>
              <a:rPr lang="ru-RU" sz="900" u="sng">
                <a:solidFill>
                  <a:srgbClr val="0563C1"/>
                </a:solidFill>
              </a:rPr>
              <a:t> </a:t>
            </a:r>
            <a:r>
              <a:rPr lang="ru-RU" sz="9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ОРН 1124387</a:t>
            </a:r>
            <a:br>
              <a:rPr lang="ru-RU" sz="1200" b="1" i="0" u="sng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>
              <a:solidFill>
                <a:srgbClr val="1818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"/>
          <p:cNvSpPr txBox="1">
            <a:spLocks noGrp="1"/>
          </p:cNvSpPr>
          <p:nvPr>
            <p:ph type="subTitle" idx="4294967295"/>
          </p:nvPr>
        </p:nvSpPr>
        <p:spPr>
          <a:xfrm>
            <a:off x="1242275" y="1013425"/>
            <a:ext cx="10853700" cy="17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81E"/>
              </a:buClr>
              <a:buSzPts val="2400"/>
              <a:buFont typeface="Arial"/>
              <a:buNone/>
            </a:pPr>
            <a:r>
              <a:rPr lang="ru-RU" sz="2100" b="0" i="0" u="none" strike="noStrike" cap="none">
                <a:solidFill>
                  <a:srgbClr val="15181E"/>
                </a:solidFill>
                <a:latin typeface="Arial"/>
                <a:ea typeface="Arial"/>
                <a:cs typeface="Arial"/>
                <a:sym typeface="Arial"/>
              </a:rPr>
              <a:t>облачная платформа для автоматического анализа конусно-лучевых компьютерных томограмм зубочелюстной системы пациентов на основе искусственного интеллекта</a:t>
            </a:r>
            <a:endParaRPr sz="2100" b="0" i="0" u="none" strike="noStrike" cap="none">
              <a:solidFill>
                <a:srgbClr val="343B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1" descr="Рисунок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7510" y="6262012"/>
            <a:ext cx="1532087" cy="34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" descr="Рисунок 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645" y="215246"/>
            <a:ext cx="473075" cy="47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41000" y="84375"/>
            <a:ext cx="5124350" cy="7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"/>
          <p:cNvSpPr/>
          <p:nvPr/>
        </p:nvSpPr>
        <p:spPr>
          <a:xfrm rot="10800000" flipH="1">
            <a:off x="0" y="-911"/>
            <a:ext cx="1250046" cy="68584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1442" y="0"/>
                </a:lnTo>
                <a:lnTo>
                  <a:pt x="0" y="0"/>
                </a:lnTo>
                <a:close/>
              </a:path>
            </a:pathLst>
          </a:custGeom>
          <a:solidFill>
            <a:srgbClr val="33E1C8">
              <a:alpha val="69019"/>
            </a:srgbClr>
          </a:solidFill>
          <a:ln>
            <a:noFill/>
          </a:ln>
        </p:spPr>
        <p:txBody>
          <a:bodyPr spcFirstLastPara="1" wrap="square" lIns="60950" tIns="45700" rIns="609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endParaRPr sz="2200">
              <a:solidFill>
                <a:srgbClr val="15181E"/>
              </a:solidFill>
            </a:endParaRPr>
          </a:p>
        </p:txBody>
      </p:sp>
      <p:sp>
        <p:nvSpPr>
          <p:cNvPr id="439" name="Google Shape;439;p1"/>
          <p:cNvSpPr/>
          <p:nvPr/>
        </p:nvSpPr>
        <p:spPr>
          <a:xfrm rot="10800000" flipH="1">
            <a:off x="0" y="-486"/>
            <a:ext cx="516078" cy="68584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0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  <a:ln>
            <a:noFill/>
          </a:ln>
          <a:effectLst>
            <a:outerShdw blurRad="63500" dist="1905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60950" tIns="45700" rIns="609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p1" descr="Рисунок 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100" y="215250"/>
            <a:ext cx="379875" cy="37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21421" y="6224357"/>
            <a:ext cx="1377531" cy="422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839560" y="6245872"/>
            <a:ext cx="1415630" cy="379867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"/>
          <p:cNvSpPr txBox="1"/>
          <p:nvPr/>
        </p:nvSpPr>
        <p:spPr>
          <a:xfrm>
            <a:off x="1837088" y="5488950"/>
            <a:ext cx="4797300" cy="1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5181E"/>
                </a:solidFill>
              </a:rPr>
              <a:t>Для кого предназначена:</a:t>
            </a:r>
            <a:endParaRPr>
              <a:solidFill>
                <a:srgbClr val="15181E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5181E"/>
              </a:buClr>
              <a:buSzPts val="1400"/>
              <a:buAutoNum type="arabicPeriod"/>
            </a:pPr>
            <a:r>
              <a:rPr lang="ru-RU">
                <a:solidFill>
                  <a:srgbClr val="15181E"/>
                </a:solidFill>
              </a:rPr>
              <a:t>Стоматологические клиники</a:t>
            </a:r>
            <a:endParaRPr>
              <a:solidFill>
                <a:srgbClr val="15181E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5181E"/>
              </a:buClr>
              <a:buSzPts val="1400"/>
              <a:buAutoNum type="arabicPeriod"/>
            </a:pPr>
            <a:r>
              <a:rPr lang="ru-RU">
                <a:solidFill>
                  <a:srgbClr val="15181E"/>
                </a:solidFill>
              </a:rPr>
              <a:t>Независимые диагностические центры</a:t>
            </a:r>
            <a:endParaRPr>
              <a:solidFill>
                <a:srgbClr val="15181E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5181E"/>
              </a:buClr>
              <a:buSzPts val="1400"/>
              <a:buAutoNum type="arabicPeriod"/>
            </a:pPr>
            <a:r>
              <a:rPr lang="ru-RU">
                <a:solidFill>
                  <a:srgbClr val="15181E"/>
                </a:solidFill>
              </a:rPr>
              <a:t>Органы управления здравоохранением</a:t>
            </a:r>
            <a:endParaRPr>
              <a:solidFill>
                <a:srgbClr val="15181E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5181E"/>
              </a:buClr>
              <a:buSzPts val="1400"/>
              <a:buAutoNum type="arabicPeriod"/>
            </a:pPr>
            <a:r>
              <a:rPr lang="ru-RU">
                <a:solidFill>
                  <a:srgbClr val="15181E"/>
                </a:solidFill>
              </a:rPr>
              <a:t>Страховые компании</a:t>
            </a:r>
            <a:endParaRPr>
              <a:solidFill>
                <a:srgbClr val="15181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15181E"/>
              </a:solidFill>
            </a:endParaRPr>
          </a:p>
        </p:txBody>
      </p:sp>
      <p:pic>
        <p:nvPicPr>
          <p:cNvPr id="444" name="Google Shape;444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46677" y="2060571"/>
            <a:ext cx="1250051" cy="125005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445" name="Google Shape;445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837100" y="2132975"/>
            <a:ext cx="1250050" cy="125005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446" name="Google Shape;446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656250" y="1995362"/>
            <a:ext cx="1250050" cy="125002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447" name="Google Shape;447;p1"/>
          <p:cNvSpPr txBox="1"/>
          <p:nvPr/>
        </p:nvSpPr>
        <p:spPr>
          <a:xfrm>
            <a:off x="1011602" y="3495738"/>
            <a:ext cx="3449700" cy="19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8593" marR="0" lvl="0" indent="-2793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200"/>
              <a:buFont typeface="Arial"/>
              <a:buChar char="•"/>
            </a:pPr>
            <a:r>
              <a:rPr lang="ru-RU" sz="1650">
                <a:solidFill>
                  <a:srgbClr val="111317"/>
                </a:solidFill>
              </a:rPr>
              <a:t>Автоматизирует описание КЛКТ с помощью ИИ с точностью выше 95%</a:t>
            </a:r>
            <a:endParaRPr sz="1650">
              <a:solidFill>
                <a:srgbClr val="111317"/>
              </a:solidFill>
            </a:endParaRPr>
          </a:p>
          <a:p>
            <a:pPr marL="228593" marR="0" lvl="0" indent="-2793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200"/>
              <a:buFont typeface="Arial"/>
              <a:buChar char="•"/>
            </a:pPr>
            <a:r>
              <a:rPr lang="ru-RU" sz="1650">
                <a:solidFill>
                  <a:srgbClr val="111317"/>
                </a:solidFill>
              </a:rPr>
              <a:t>Описывает и визуализирует каждый зуб </a:t>
            </a:r>
            <a:endParaRPr sz="1650">
              <a:solidFill>
                <a:srgbClr val="111317"/>
              </a:solidFill>
            </a:endParaRPr>
          </a:p>
          <a:p>
            <a:pPr marL="228593" marR="0" lvl="0" indent="-2793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200"/>
              <a:buFont typeface="Arial"/>
              <a:buChar char="•"/>
            </a:pPr>
            <a:r>
              <a:rPr lang="ru-RU" sz="1650">
                <a:solidFill>
                  <a:srgbClr val="111317"/>
                </a:solidFill>
              </a:rPr>
              <a:t>Инструмент скрининга</a:t>
            </a:r>
            <a:endParaRPr sz="1350">
              <a:solidFill>
                <a:srgbClr val="11131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01010"/>
              </a:solidFill>
            </a:endParaRPr>
          </a:p>
        </p:txBody>
      </p:sp>
      <p:sp>
        <p:nvSpPr>
          <p:cNvPr id="448" name="Google Shape;448;p1"/>
          <p:cNvSpPr txBox="1"/>
          <p:nvPr/>
        </p:nvSpPr>
        <p:spPr>
          <a:xfrm>
            <a:off x="4812175" y="3383025"/>
            <a:ext cx="3369300" cy="1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593" marR="0" lvl="0" indent="-2793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200"/>
              <a:buChar char="•"/>
            </a:pPr>
            <a:r>
              <a:rPr lang="ru-RU" sz="1650">
                <a:solidFill>
                  <a:srgbClr val="111317"/>
                </a:solidFill>
              </a:rPr>
              <a:t>Сокращает время анализа до 1 минуты, время описания КЛКТ до 10 минут</a:t>
            </a:r>
            <a:endParaRPr sz="1650">
              <a:solidFill>
                <a:srgbClr val="111317"/>
              </a:solidFill>
            </a:endParaRPr>
          </a:p>
          <a:p>
            <a:pPr marL="228593" marR="0" lvl="0" indent="-2793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200"/>
              <a:buChar char="•"/>
            </a:pPr>
            <a:r>
              <a:rPr lang="ru-RU" sz="1650">
                <a:solidFill>
                  <a:srgbClr val="111317"/>
                </a:solidFill>
              </a:rPr>
              <a:t>Сокращает себестоимость описания в 3 раза</a:t>
            </a:r>
            <a:endParaRPr sz="1650">
              <a:solidFill>
                <a:srgbClr val="111317"/>
              </a:solidFill>
            </a:endParaRPr>
          </a:p>
          <a:p>
            <a:pPr marL="228593" marR="0" lvl="0" indent="-2793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200"/>
              <a:buChar char="•"/>
            </a:pPr>
            <a:r>
              <a:rPr lang="ru-RU" sz="1650">
                <a:solidFill>
                  <a:srgbClr val="111317"/>
                </a:solidFill>
              </a:rPr>
              <a:t>Монетизирует описание КЛКТ</a:t>
            </a:r>
            <a:endParaRPr sz="1650">
              <a:solidFill>
                <a:srgbClr val="111317"/>
              </a:solidFill>
            </a:endParaRPr>
          </a:p>
        </p:txBody>
      </p:sp>
      <p:sp>
        <p:nvSpPr>
          <p:cNvPr id="449" name="Google Shape;449;p1"/>
          <p:cNvSpPr txBox="1"/>
          <p:nvPr/>
        </p:nvSpPr>
        <p:spPr>
          <a:xfrm>
            <a:off x="8532350" y="3072650"/>
            <a:ext cx="37110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rgbClr val="111317"/>
              </a:solidFill>
            </a:endParaRPr>
          </a:p>
          <a:p>
            <a:pPr marL="228593" marR="0" lvl="0" indent="-2793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200"/>
              <a:buChar char="•"/>
            </a:pPr>
            <a:r>
              <a:rPr lang="ru-RU" sz="1650">
                <a:solidFill>
                  <a:srgbClr val="111317"/>
                </a:solidFill>
              </a:rPr>
              <a:t>Автоматизируем заполнение зубной формулы в карту/МИС из анализа КЛКТ</a:t>
            </a:r>
            <a:endParaRPr sz="1650">
              <a:solidFill>
                <a:srgbClr val="111317"/>
              </a:solidFill>
            </a:endParaRPr>
          </a:p>
          <a:p>
            <a:pPr marL="228593" marR="0" lvl="0" indent="-2793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200"/>
              <a:buChar char="•"/>
            </a:pPr>
            <a:r>
              <a:rPr lang="ru-RU" sz="1650">
                <a:solidFill>
                  <a:srgbClr val="111317"/>
                </a:solidFill>
              </a:rPr>
              <a:t>Автоматизируем получение диагностических отчетов, статистики в json,pdf,xlsx</a:t>
            </a:r>
            <a:endParaRPr sz="1650">
              <a:solidFill>
                <a:srgbClr val="111317"/>
              </a:solidFill>
            </a:endParaRPr>
          </a:p>
          <a:p>
            <a:pPr marL="228593" marR="0" lvl="0" indent="-2793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200"/>
              <a:buChar char="•"/>
            </a:pPr>
            <a:r>
              <a:rPr lang="ru-RU" sz="1650">
                <a:solidFill>
                  <a:srgbClr val="111317"/>
                </a:solidFill>
              </a:rPr>
              <a:t>Инструмент вендор-независимой цифровизации в стоматологии</a:t>
            </a:r>
            <a:endParaRPr sz="1650">
              <a:solidFill>
                <a:srgbClr val="11131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20"/>
          <p:cNvSpPr txBox="1"/>
          <p:nvPr/>
        </p:nvSpPr>
        <p:spPr>
          <a:xfrm>
            <a:off x="1195019" y="3687732"/>
            <a:ext cx="1231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45700" rIns="6095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7" name="Google Shape;597;p20" descr="Рисунок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8" name="Google Shape;598;p20"/>
          <p:cNvCxnSpPr/>
          <p:nvPr/>
        </p:nvCxnSpPr>
        <p:spPr>
          <a:xfrm flipH="1">
            <a:off x="797970" y="0"/>
            <a:ext cx="2" cy="6858001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99" name="Google Shape;599;p20"/>
          <p:cNvSpPr/>
          <p:nvPr/>
        </p:nvSpPr>
        <p:spPr>
          <a:xfrm>
            <a:off x="4106512" y="333375"/>
            <a:ext cx="4776186" cy="442672"/>
          </a:xfrm>
          <a:prstGeom prst="roundRect">
            <a:avLst>
              <a:gd name="adj" fmla="val 16667"/>
            </a:avLst>
          </a:prstGeom>
          <a:solidFill>
            <a:srgbClr val="00E1C7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1B1E1F"/>
                </a:solidFill>
              </a:rPr>
              <a:t>Что требуется на текущей стадии</a:t>
            </a:r>
            <a:endParaRPr sz="2000" b="1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0"/>
          <p:cNvSpPr txBox="1"/>
          <p:nvPr/>
        </p:nvSpPr>
        <p:spPr>
          <a:xfrm>
            <a:off x="1318201" y="1860500"/>
            <a:ext cx="9396300" cy="29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300"/>
              <a:buFont typeface="Arial"/>
              <a:buChar char="•"/>
            </a:pPr>
            <a:r>
              <a:rPr lang="ru-RU" sz="1900"/>
              <a:t>Подключение к МосМедИИ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000"/>
              <a:buFont typeface="Arial"/>
              <a:buChar char="•"/>
            </a:pPr>
            <a:r>
              <a:rPr lang="ru-RU" sz="20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Внедрение</a:t>
            </a:r>
            <a:r>
              <a:rPr lang="ru-RU" sz="2000">
                <a:solidFill>
                  <a:srgbClr val="1B1E1F"/>
                </a:solidFill>
              </a:rPr>
              <a:t> DENTOMO</a:t>
            </a:r>
            <a:r>
              <a:rPr lang="ru-RU" sz="20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 в государственные стоматологические </a:t>
            </a:r>
            <a:r>
              <a:rPr lang="ru-RU" sz="2000">
                <a:solidFill>
                  <a:srgbClr val="1B1E1F"/>
                </a:solidFill>
              </a:rPr>
              <a:t>поликлиники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rgbClr val="1B1E1F"/>
                </a:solidFill>
              </a:rPr>
              <a:t>Поиск новых партнеров</a:t>
            </a:r>
            <a:br>
              <a:rPr lang="ru-RU" sz="2000">
                <a:solidFill>
                  <a:srgbClr val="1B1E1F"/>
                </a:solidFill>
              </a:rPr>
            </a:br>
            <a:endParaRPr sz="2000">
              <a:solidFill>
                <a:srgbClr val="1B1E1F"/>
              </a:solidFill>
            </a:endParaRPr>
          </a:p>
          <a:p>
            <a:pPr marL="285750" marR="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000"/>
              <a:buChar char="•"/>
            </a:pPr>
            <a:r>
              <a:rPr lang="ru-RU" sz="2000">
                <a:solidFill>
                  <a:srgbClr val="1B1E1F"/>
                </a:solidFill>
              </a:rPr>
              <a:t>Административная поддержка в работе с регионами</a:t>
            </a:r>
            <a:br>
              <a:rPr lang="ru-RU" sz="2000">
                <a:solidFill>
                  <a:srgbClr val="1B1E1F"/>
                </a:solidFill>
              </a:rPr>
            </a:br>
            <a:endParaRPr sz="2000">
              <a:solidFill>
                <a:srgbClr val="1B1E1F"/>
              </a:solidFill>
            </a:endParaRPr>
          </a:p>
          <a:p>
            <a:pPr marL="285750" marR="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000"/>
              <a:buChar char="•"/>
            </a:pPr>
            <a:r>
              <a:rPr lang="ru-RU" sz="2000">
                <a:solidFill>
                  <a:srgbClr val="1B1E1F"/>
                </a:solidFill>
              </a:rPr>
              <a:t>Рекомендации по внедрению ИИ в стоматологии для ГВС по стоматологии</a:t>
            </a:r>
            <a:endParaRPr sz="2000">
              <a:solidFill>
                <a:srgbClr val="1B1E1F"/>
              </a:solidFill>
            </a:endParaRPr>
          </a:p>
        </p:txBody>
      </p:sp>
      <p:sp>
        <p:nvSpPr>
          <p:cNvPr id="601" name="Google Shape;601;p20"/>
          <p:cNvSpPr txBox="1"/>
          <p:nvPr/>
        </p:nvSpPr>
        <p:spPr>
          <a:xfrm rot="-5400000">
            <a:off x="-779088" y="4980510"/>
            <a:ext cx="2417277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Сотрудничество</a:t>
            </a:r>
            <a:endParaRPr sz="18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2" name="Google Shape;60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917" y="6233538"/>
            <a:ext cx="1956472" cy="28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0" descr="Рисунок 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7510" y="6262012"/>
            <a:ext cx="1532087" cy="34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21421" y="6224357"/>
            <a:ext cx="1377531" cy="422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39560" y="6245872"/>
            <a:ext cx="1415630" cy="379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21"/>
          <p:cNvSpPr txBox="1"/>
          <p:nvPr/>
        </p:nvSpPr>
        <p:spPr>
          <a:xfrm>
            <a:off x="993990" y="1293912"/>
            <a:ext cx="7694100" cy="3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https://dentomo.ru/</a:t>
            </a:r>
            <a:r>
              <a:rPr lang="ru-RU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https://www.youtube.com/watch?v=hYpIx3L-93w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Обрубов Александр Андреевич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+7 915 163 37 81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obrubov@dentomo.ru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1"/>
          <p:cNvSpPr/>
          <p:nvPr/>
        </p:nvSpPr>
        <p:spPr>
          <a:xfrm>
            <a:off x="5477507" y="333375"/>
            <a:ext cx="2381374" cy="442672"/>
          </a:xfrm>
          <a:prstGeom prst="roundRect">
            <a:avLst>
              <a:gd name="adj" fmla="val 16667"/>
            </a:avLst>
          </a:prstGeom>
          <a:solidFill>
            <a:srgbClr val="00E1C7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Контакты</a:t>
            </a:r>
            <a:endParaRPr sz="2000" b="1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3" name="Google Shape;613;p21" descr="Рисунок 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4" name="Google Shape;614;p21"/>
          <p:cNvCxnSpPr/>
          <p:nvPr/>
        </p:nvCxnSpPr>
        <p:spPr>
          <a:xfrm flipH="1">
            <a:off x="797970" y="0"/>
            <a:ext cx="2" cy="6858001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615" name="Google Shape;615;p21"/>
          <p:cNvSpPr txBox="1"/>
          <p:nvPr/>
        </p:nvSpPr>
        <p:spPr>
          <a:xfrm rot="-5400000">
            <a:off x="-1279255" y="4441814"/>
            <a:ext cx="3458910" cy="40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343B3C"/>
                </a:solidFill>
                <a:latin typeface="Arial"/>
                <a:ea typeface="Arial"/>
                <a:cs typeface="Arial"/>
                <a:sym typeface="Arial"/>
              </a:rPr>
              <a:t>Контакты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6" name="Google Shape;616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32439" y="1124339"/>
            <a:ext cx="1533333" cy="15333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617" name="Google Shape;617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78414" y="1110064"/>
            <a:ext cx="1533333" cy="15619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618" name="Google Shape;618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36917" y="6233538"/>
            <a:ext cx="1956472" cy="28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21" title="t_me-dr_obrubov 2.jpg"/>
          <p:cNvPicPr preferRelativeResize="0"/>
          <p:nvPr/>
        </p:nvPicPr>
        <p:blipFill rotWithShape="1">
          <a:blip r:embed="rId11">
            <a:alphaModFix/>
          </a:blip>
          <a:srcRect t="20322" b="27285"/>
          <a:stretch/>
        </p:blipFill>
        <p:spPr>
          <a:xfrm>
            <a:off x="7411564" y="2914900"/>
            <a:ext cx="2521986" cy="2860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21" descr="Рисунок 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447510" y="6262012"/>
            <a:ext cx="1532087" cy="34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221421" y="6224357"/>
            <a:ext cx="1377531" cy="422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839560" y="6245872"/>
            <a:ext cx="1415630" cy="379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9"/>
          <p:cNvSpPr txBox="1"/>
          <p:nvPr/>
        </p:nvSpPr>
        <p:spPr>
          <a:xfrm>
            <a:off x="2403298" y="2162925"/>
            <a:ext cx="9511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Обрубов Александр Андреевич </a:t>
            </a:r>
            <a:r>
              <a:rPr lang="ru-RU" sz="12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- Медицинский директор. Врач</a:t>
            </a:r>
            <a:r>
              <a:rPr lang="ru-RU" sz="1200">
                <a:solidFill>
                  <a:srgbClr val="1B1E1F"/>
                </a:solidFill>
              </a:rPr>
              <a:t>-</a:t>
            </a:r>
            <a:r>
              <a:rPr lang="ru-RU" sz="12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стоматолог</a:t>
            </a:r>
            <a:r>
              <a:rPr lang="ru-RU" sz="1200">
                <a:solidFill>
                  <a:srgbClr val="1B1E1F"/>
                </a:solidFill>
              </a:rPr>
              <a:t>-</a:t>
            </a:r>
            <a:r>
              <a:rPr lang="ru-RU" sz="12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хирург, врач</a:t>
            </a:r>
            <a:r>
              <a:rPr lang="ru-RU" sz="1200">
                <a:solidFill>
                  <a:srgbClr val="1B1E1F"/>
                </a:solidFill>
              </a:rPr>
              <a:t>-</a:t>
            </a:r>
            <a:r>
              <a:rPr lang="ru-RU" sz="12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рентгенолог, </a:t>
            </a:r>
            <a:r>
              <a:rPr lang="ru-RU" sz="1200">
                <a:solidFill>
                  <a:srgbClr val="1B1E1F"/>
                </a:solidFill>
              </a:rPr>
              <a:t>специалист</a:t>
            </a:r>
            <a:r>
              <a:rPr lang="ru-RU" sz="12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 по КЛКТ, руководитель центров КТ. Аспирант ЦНИИСиЧЛХ Министерства </a:t>
            </a:r>
            <a:r>
              <a:rPr lang="ru-RU" sz="1200">
                <a:solidFill>
                  <a:srgbClr val="1B1E1F"/>
                </a:solidFill>
              </a:rPr>
              <a:t>з</a:t>
            </a:r>
            <a:r>
              <a:rPr lang="ru-RU" sz="12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дравоохранения Р</a:t>
            </a:r>
            <a:r>
              <a:rPr lang="ru-RU" sz="1200">
                <a:solidFill>
                  <a:srgbClr val="1B1E1F"/>
                </a:solidFill>
              </a:rPr>
              <a:t>Ф</a:t>
            </a:r>
            <a:r>
              <a:rPr lang="ru-RU" sz="12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. Сфера ответственности – подготовка КЛКТ и создание датасета, верификация, тестирование созданного модуля, подготовка публикации, валидация созданного 3D вэб вьювера. </a:t>
            </a:r>
            <a:r>
              <a:rPr lang="ru-RU" sz="1200">
                <a:solidFill>
                  <a:srgbClr val="1B1E1F"/>
                </a:solidFill>
              </a:rPr>
              <a:t>4</a:t>
            </a:r>
            <a:r>
              <a:rPr lang="ru-RU" sz="12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 Патента, 5 публикаций. Опыт</a:t>
            </a:r>
            <a:r>
              <a:rPr lang="ru-RU" sz="1200">
                <a:solidFill>
                  <a:srgbClr val="1B1E1F"/>
                </a:solidFill>
              </a:rPr>
              <a:t> в управлении в медицинском бизнесе</a:t>
            </a:r>
            <a:r>
              <a:rPr lang="ru-RU" sz="12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 более 8 лет. Участвовал в создании базовой версии DENTOMO, получении РУ, подготовки к тех. и клин. испытаниям. Индекс Хирша 2.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6" name="Google Shape;456;p19"/>
          <p:cNvPicPr preferRelativeResize="0"/>
          <p:nvPr/>
        </p:nvPicPr>
        <p:blipFill rotWithShape="1">
          <a:blip r:embed="rId4">
            <a:alphaModFix/>
          </a:blip>
          <a:srcRect l="12888" t="1692" r="1735" b="3796"/>
          <a:stretch/>
        </p:blipFill>
        <p:spPr>
          <a:xfrm>
            <a:off x="1041680" y="2203555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0" y="0"/>
                </a:moveTo>
                <a:lnTo>
                  <a:pt x="900000" y="0"/>
                </a:lnTo>
                <a:lnTo>
                  <a:pt x="900000" y="900000"/>
                </a:lnTo>
                <a:lnTo>
                  <a:pt x="0" y="900000"/>
                </a:lnTo>
                <a:close/>
              </a:path>
            </a:pathLst>
          </a:cu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457" name="Google Shape;457;p19"/>
          <p:cNvPicPr preferRelativeResize="0"/>
          <p:nvPr/>
        </p:nvPicPr>
        <p:blipFill rotWithShape="1">
          <a:blip r:embed="rId5">
            <a:alphaModFix/>
          </a:blip>
          <a:srcRect t="748" r="4638" b="8664"/>
          <a:stretch/>
        </p:blipFill>
        <p:spPr>
          <a:xfrm>
            <a:off x="1045100" y="4629787"/>
            <a:ext cx="893185" cy="900000"/>
          </a:xfrm>
          <a:custGeom>
            <a:avLst/>
            <a:gdLst/>
            <a:ahLst/>
            <a:cxnLst/>
            <a:rect l="l" t="t" r="r" b="b"/>
            <a:pathLst>
              <a:path w="893185" h="900000" extrusionOk="0">
                <a:moveTo>
                  <a:pt x="0" y="0"/>
                </a:moveTo>
                <a:lnTo>
                  <a:pt x="893185" y="0"/>
                </a:lnTo>
                <a:lnTo>
                  <a:pt x="893185" y="900000"/>
                </a:lnTo>
                <a:lnTo>
                  <a:pt x="0" y="900000"/>
                </a:lnTo>
                <a:close/>
              </a:path>
            </a:pathLst>
          </a:cu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458" name="Google Shape;458;p19"/>
          <p:cNvPicPr preferRelativeResize="0"/>
          <p:nvPr/>
        </p:nvPicPr>
        <p:blipFill rotWithShape="1">
          <a:blip r:embed="rId6">
            <a:alphaModFix/>
          </a:blip>
          <a:srcRect l="15221" t="974" r="3003" b="10176"/>
          <a:stretch/>
        </p:blipFill>
        <p:spPr>
          <a:xfrm>
            <a:off x="1041692" y="3475921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0" y="0"/>
                </a:moveTo>
                <a:lnTo>
                  <a:pt x="900000" y="0"/>
                </a:lnTo>
                <a:lnTo>
                  <a:pt x="900000" y="900000"/>
                </a:lnTo>
                <a:lnTo>
                  <a:pt x="0" y="900000"/>
                </a:lnTo>
                <a:close/>
              </a:path>
            </a:pathLst>
          </a:cu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459" name="Google Shape;459;p19"/>
          <p:cNvSpPr txBox="1"/>
          <p:nvPr/>
        </p:nvSpPr>
        <p:spPr>
          <a:xfrm>
            <a:off x="2390091" y="3496961"/>
            <a:ext cx="9624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Проскурнин Антон Валентинович </a:t>
            </a:r>
            <a:r>
              <a:rPr lang="ru-RU" sz="12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- Руководитель проекта Project Manager. Сфера ответственности – создание ТЗ для 3D вэб вьювера, контроль разработки 3D вэб вьювера, тех тестирование, устранение замечаний по 3D вэб вьюверу. Scrum, Agile, Kanban; Jira, Kaiten; C++, Qt, QtQuick, QML, VTK, OpenGL; C#, Unity; Постановка ТЗ UI/UX. Опыт 5 лет. Обработка и извлечение информации из .dcm файлов и создания 3D моделей .stl в медицине и технике.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9"/>
          <p:cNvSpPr txBox="1"/>
          <p:nvPr/>
        </p:nvSpPr>
        <p:spPr>
          <a:xfrm>
            <a:off x="2390091" y="4566707"/>
            <a:ext cx="9537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Каштанов Сергей Алексеевич  </a:t>
            </a:r>
            <a:r>
              <a:rPr lang="ru-RU" sz="12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- Разработчик (Middle developer C#/C++). Сфера ответственности – разработка 3D вэб вьювера, тестирование 3D вэб вьювера, устранение замечаний, подготовка документации по 3D вэб вьюверу. C#: SDK, LINQ, UWP, WinUI3, Entity Framework, ASP.NET  C++: STL, C++/CX, QT6, Boost, OpenCV, CMake  Python: asyncio, asyncpg, numpy, scipy, matplotlib, JavaScript, MSSQL LaTeX, git, Rust, TeleBot Опыт по направлению 3 года. Компетенции -извлечение информации из .dcm файлов и создания 3D моделей в медицине и технике, математический анализ.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9"/>
          <p:cNvSpPr txBox="1"/>
          <p:nvPr/>
        </p:nvSpPr>
        <p:spPr>
          <a:xfrm>
            <a:off x="2390091" y="5812791"/>
            <a:ext cx="935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None/>
            </a:pPr>
            <a:r>
              <a:rPr lang="ru-RU" sz="1200" b="1">
                <a:solidFill>
                  <a:srgbClr val="1B1E1F"/>
                </a:solidFill>
              </a:rPr>
              <a:t>Девяткин Александр Евгеньевич - </a:t>
            </a:r>
            <a:r>
              <a:rPr lang="ru-RU" sz="1200">
                <a:solidFill>
                  <a:srgbClr val="1B1E1F"/>
                </a:solidFill>
              </a:rPr>
              <a:t>управляющий партнер по СЗФО, коммерческий директор. Опыт в развитии стоматологических продуктов более 10 лет в компании ТехноДент Групп.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9"/>
          <p:cNvSpPr/>
          <p:nvPr/>
        </p:nvSpPr>
        <p:spPr>
          <a:xfrm>
            <a:off x="5257800" y="332275"/>
            <a:ext cx="2394857" cy="442672"/>
          </a:xfrm>
          <a:prstGeom prst="roundRect">
            <a:avLst>
              <a:gd name="adj" fmla="val 16667"/>
            </a:avLst>
          </a:prstGeom>
          <a:solidFill>
            <a:srgbClr val="00E1C7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Команда проекта</a:t>
            </a:r>
            <a:endParaRPr sz="2000" b="1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19" descr="Рисунок 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4" name="Google Shape;464;p19"/>
          <p:cNvCxnSpPr/>
          <p:nvPr/>
        </p:nvCxnSpPr>
        <p:spPr>
          <a:xfrm flipH="1">
            <a:off x="797970" y="0"/>
            <a:ext cx="2" cy="6858001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65" name="Google Shape;465;p19"/>
          <p:cNvSpPr txBox="1"/>
          <p:nvPr/>
        </p:nvSpPr>
        <p:spPr>
          <a:xfrm rot="-5400000">
            <a:off x="-1127690" y="4631908"/>
            <a:ext cx="3114482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Команда проекта</a:t>
            </a:r>
            <a:endParaRPr sz="18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p19" descr="Рисунок 6"/>
          <p:cNvPicPr preferRelativeResize="0"/>
          <p:nvPr/>
        </p:nvPicPr>
        <p:blipFill rotWithShape="1">
          <a:blip r:embed="rId8">
            <a:alphaModFix/>
          </a:blip>
          <a:srcRect l="24904" t="4862" r="28942" b="19517"/>
          <a:stretch/>
        </p:blipFill>
        <p:spPr>
          <a:xfrm>
            <a:off x="1052144" y="951266"/>
            <a:ext cx="900000" cy="9834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467" name="Google Shape;467;p19"/>
          <p:cNvSpPr txBox="1"/>
          <p:nvPr/>
        </p:nvSpPr>
        <p:spPr>
          <a:xfrm>
            <a:off x="2495690" y="957281"/>
            <a:ext cx="96246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Соловых Евгений Анатольевич </a:t>
            </a:r>
            <a:r>
              <a:rPr lang="ru-RU" sz="12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–  д.м.н., доцент, генеральный директор ООО НМФ «ФДЛАБ» научный руководитель проекта,</a:t>
            </a:r>
            <a:r>
              <a:rPr lang="ru-RU" sz="1200" b="1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стаж 25 лет, обладатель гранта Президента РФ для молодых ученых 2009 г. Индекс Хирша 11</a:t>
            </a:r>
            <a:endParaRPr/>
          </a:p>
        </p:txBody>
      </p:sp>
      <p:pic>
        <p:nvPicPr>
          <p:cNvPr id="468" name="Google Shape;468;p19" title="photo_2025-04-10 20.37.47.jpe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52162" y="5743800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19" descr="Рисунок 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47510" y="6262012"/>
            <a:ext cx="1532087" cy="34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21421" y="6224357"/>
            <a:ext cx="1377531" cy="422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839560" y="6245872"/>
            <a:ext cx="1415630" cy="379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g34a6b64e0b9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" y="857"/>
            <a:ext cx="12190476" cy="68571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7" name="Google Shape;477;g34a6b64e0b9_0_17"/>
          <p:cNvCxnSpPr/>
          <p:nvPr/>
        </p:nvCxnSpPr>
        <p:spPr>
          <a:xfrm>
            <a:off x="77470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478" name="Google Shape;478;g34a6b64e0b9_0_17" descr="Рисунок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9" name="Google Shape;479;g34a6b64e0b9_0_17"/>
          <p:cNvCxnSpPr/>
          <p:nvPr/>
        </p:nvCxnSpPr>
        <p:spPr>
          <a:xfrm>
            <a:off x="5099681" y="855709"/>
            <a:ext cx="1622700" cy="0"/>
          </a:xfrm>
          <a:prstGeom prst="straightConnector1">
            <a:avLst/>
          </a:prstGeom>
          <a:noFill/>
          <a:ln w="9525" cap="flat" cmpd="sng">
            <a:solidFill>
              <a:srgbClr val="EAFCF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80" name="Google Shape;480;g34a6b64e0b9_0_17" title="Снимок экрана 2025-04-10 в 20.45.0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700" y="169351"/>
            <a:ext cx="11384074" cy="4029999"/>
          </a:xfrm>
          <a:prstGeom prst="rect">
            <a:avLst/>
          </a:prstGeom>
          <a:solidFill>
            <a:srgbClr val="00E1C7"/>
          </a:solidFill>
          <a:ln>
            <a:noFill/>
          </a:ln>
        </p:spPr>
      </p:pic>
      <p:pic>
        <p:nvPicPr>
          <p:cNvPr id="481" name="Google Shape;481;g34a6b64e0b9_0_17" title="Снимок экрана 2025-04-10 в 20.48.0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7575" y="4035925"/>
            <a:ext cx="7491200" cy="272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g34a6b64e0b9_0_17" title="Снимок экрана 2025-04-10 в 20.50.43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8300" y="5399575"/>
            <a:ext cx="3645151" cy="93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g34a6b64e0b9_0_17" descr="Рисунок 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47510" y="6262012"/>
            <a:ext cx="1532087" cy="34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g34a6b64e0b9_0_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21421" y="6224357"/>
            <a:ext cx="1377531" cy="422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g34a6b64e0b9_0_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39560" y="6245872"/>
            <a:ext cx="1415630" cy="379867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g34a6b64e0b9_0_17"/>
          <p:cNvSpPr txBox="1"/>
          <p:nvPr/>
        </p:nvSpPr>
        <p:spPr>
          <a:xfrm>
            <a:off x="2465675" y="5034550"/>
            <a:ext cx="660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43B3C"/>
              </a:solidFill>
            </a:endParaRPr>
          </a:p>
        </p:txBody>
      </p:sp>
      <p:sp>
        <p:nvSpPr>
          <p:cNvPr id="487" name="Google Shape;487;g34a6b64e0b9_0_17"/>
          <p:cNvSpPr txBox="1"/>
          <p:nvPr/>
        </p:nvSpPr>
        <p:spPr>
          <a:xfrm>
            <a:off x="2029875" y="4468775"/>
            <a:ext cx="36453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43B3C"/>
                </a:solidFill>
              </a:rPr>
              <a:t>УГТ 9</a:t>
            </a:r>
            <a:endParaRPr sz="2800">
              <a:solidFill>
                <a:srgbClr val="343B3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7"/>
            <a:ext cx="12190476" cy="68571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93" name="Google Shape;493;p11"/>
          <p:cNvGraphicFramePr/>
          <p:nvPr/>
        </p:nvGraphicFramePr>
        <p:xfrm>
          <a:off x="890728" y="256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{C091303F-52F4-4E95-A56E-65AA47714FD5}</a:tableStyleId>
              </a:tblPr>
              <a:tblGrid>
                <a:gridCol w="29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9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8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0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Характеристики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DENTOMO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T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E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Orca Dental.AI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T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Diagnocat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CEPHX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T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Dentistry.AI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T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Denti.AI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T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DX Vision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R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Искусственный интеллект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r>
                        <a:rPr lang="ru-RU" sz="1200" b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Росздравнадзор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00E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r>
                        <a:rPr lang="ru-RU" sz="1200" b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 данным производителя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r>
                        <a:rPr lang="ru-RU" sz="1200" b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 данным производителя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r>
                        <a:rPr lang="ru-RU" sz="1200" b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 данным производителя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r>
                        <a:rPr lang="ru-RU" sz="1200" b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 данным производителя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r>
                        <a:rPr lang="ru-RU" sz="1200" b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 данным производителя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r>
                        <a:rPr lang="ru-RU" sz="1200" b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 данным производителя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Распознавание патологий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2100" b="0" u="none" strike="noStrike" cap="none">
                        <a:solidFill>
                          <a:srgbClr val="1B1E1F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00E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300" b="0" u="none" strike="noStrike" cap="none">
                        <a:solidFill>
                          <a:srgbClr val="1B1E1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300" b="1" u="none" strike="noStrike" cap="none">
                        <a:solidFill>
                          <a:srgbClr val="1B1E1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200" b="1" u="none" strike="noStrike" cap="none">
                        <a:solidFill>
                          <a:srgbClr val="1B1E1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R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Распознавание анатомических особенностей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-/+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00E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R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Распознавание признаков предыдущего лечения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00E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R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Эндодонтия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00E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900" b="1" u="none" strike="noStrike" cap="none">
                        <a:solidFill>
                          <a:srgbClr val="1B1E1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R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Заболевания периодонта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00E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R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Ортопедия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00E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R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Ортодонтия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-/+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00E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R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КЛКТ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00E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Calibri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R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Результаты </a:t>
                      </a:r>
                      <a:r>
                        <a:rPr lang="ru-RU" sz="1200" b="1">
                          <a:solidFill>
                            <a:srgbClr val="1B1E1F"/>
                          </a:solidFill>
                        </a:rPr>
                        <a:t>клин. и тех.</a:t>
                      </a: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испытаний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Arial"/>
                        <a:buNone/>
                      </a:pPr>
                      <a:r>
                        <a:rPr lang="ru-RU" sz="2100" b="1" i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00E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н/д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н/д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н/д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н/д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н/д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R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>
                          <a:solidFill>
                            <a:srgbClr val="1B1E1F"/>
                          </a:solidFill>
                        </a:rPr>
                        <a:t>Согласовано с МКБ-10, SNOMED CT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33E1C8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Arial"/>
                        <a:buNone/>
                      </a:pPr>
                      <a:r>
                        <a:rPr lang="ru-RU" sz="2100" b="1" i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00E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>
                          <a:solidFill>
                            <a:srgbClr val="1B1E1F"/>
                          </a:solidFill>
                        </a:rPr>
                        <a:t>-</a:t>
                      </a:r>
                      <a:endParaRPr sz="1600" b="1" i="0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>
                          <a:solidFill>
                            <a:srgbClr val="1B1E1F"/>
                          </a:solidFill>
                        </a:rPr>
                        <a:t>-</a:t>
                      </a:r>
                      <a:endParaRPr sz="1600" b="1" i="0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>
                          <a:solidFill>
                            <a:srgbClr val="1B1E1F"/>
                          </a:solidFill>
                        </a:rPr>
                        <a:t>-</a:t>
                      </a:r>
                      <a:endParaRPr sz="1600" b="1" i="0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R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Возможности создания 3D модели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33E1C8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00E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R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0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Параметрический анализ 3D модели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33E1C8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00E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Calibri"/>
                        <a:buNone/>
                      </a:pPr>
                      <a:r>
                        <a:rPr lang="ru-RU" sz="2100" b="1" u="none" strike="noStrike" cap="none">
                          <a:solidFill>
                            <a:srgbClr val="1B1E1F"/>
                          </a:solidFill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R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Точность диагностики 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33E1C8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1" u="none" strike="noStrike" cap="none">
                          <a:solidFill>
                            <a:srgbClr val="1B1E1F"/>
                          </a:solidFill>
                        </a:rPr>
                        <a:t>95% </a:t>
                      </a:r>
                      <a:endParaRPr sz="1600" b="1" u="none" strike="noStrike" cap="none">
                        <a:solidFill>
                          <a:srgbClr val="1B1E1F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00E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н/д</a:t>
                      </a:r>
                      <a:endParaRPr sz="1600" b="1" u="none" strike="noStrike" cap="none">
                        <a:solidFill>
                          <a:srgbClr val="1B1E1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н/д</a:t>
                      </a:r>
                      <a:endParaRPr sz="1600" b="1" u="none" strike="noStrike" cap="none">
                        <a:solidFill>
                          <a:srgbClr val="1B1E1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н/д</a:t>
                      </a:r>
                      <a:endParaRPr sz="1600" b="1" u="none" strike="noStrike" cap="none">
                        <a:solidFill>
                          <a:srgbClr val="1B1E1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н/д</a:t>
                      </a:r>
                      <a:endParaRPr sz="1600" b="1" u="none" strike="noStrike" cap="none">
                        <a:solidFill>
                          <a:srgbClr val="1B1E1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н/д</a:t>
                      </a:r>
                      <a:endParaRPr sz="1600" b="1" u="none" strike="noStrike" cap="none">
                        <a:solidFill>
                          <a:srgbClr val="1B1E1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н/д</a:t>
                      </a:r>
                      <a:endParaRPr sz="1600" b="1" u="none" strike="noStrike" cap="none">
                        <a:solidFill>
                          <a:srgbClr val="1B1E1F"/>
                        </a:solidFill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Наличие РУ</a:t>
                      </a:r>
                      <a:endParaRPr sz="1200" b="1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E1C8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1900"/>
                        <a:buFont typeface="Arial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B1E1F"/>
                          </a:solidFill>
                        </a:rPr>
                        <a:t>+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B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E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Arial"/>
                        <a:buNone/>
                      </a:pPr>
                      <a:r>
                        <a:rPr lang="ru-RU" sz="2100" b="1" i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2100" b="1" i="0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Arial"/>
                        <a:buNone/>
                      </a:pPr>
                      <a:r>
                        <a:rPr lang="ru-RU" sz="2100" b="1">
                          <a:solidFill>
                            <a:srgbClr val="1B1E1F"/>
                          </a:solidFill>
                        </a:rPr>
                        <a:t>+</a:t>
                      </a:r>
                      <a:endParaRPr sz="2100" b="1" i="0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Arial"/>
                        <a:buNone/>
                      </a:pPr>
                      <a:r>
                        <a:rPr lang="ru-RU" sz="2100" b="1" i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2100" b="1" i="0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Arial"/>
                        <a:buNone/>
                      </a:pPr>
                      <a:r>
                        <a:rPr lang="ru-RU" sz="2100" b="1" i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2100" b="1" i="0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Arial"/>
                        <a:buNone/>
                      </a:pPr>
                      <a:r>
                        <a:rPr lang="ru-RU" sz="2100" b="1" i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2100" b="1" i="0" u="none" strike="noStrike" cap="none">
                        <a:solidFill>
                          <a:srgbClr val="1B1E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1E1F"/>
                        </a:buClr>
                        <a:buSzPts val="2100"/>
                        <a:buFont typeface="Arial"/>
                        <a:buNone/>
                      </a:pPr>
                      <a:r>
                        <a:rPr lang="ru-RU" sz="2100" b="1" i="0" u="none" strike="noStrike" cap="none">
                          <a:solidFill>
                            <a:srgbClr val="1B1E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R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70DD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494" name="Google Shape;494;p11" descr="Рисунок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5" name="Google Shape;495;p11"/>
          <p:cNvCxnSpPr/>
          <p:nvPr/>
        </p:nvCxnSpPr>
        <p:spPr>
          <a:xfrm flipH="1">
            <a:off x="797970" y="0"/>
            <a:ext cx="2" cy="6858001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96" name="Google Shape;496;p11"/>
          <p:cNvSpPr txBox="1"/>
          <p:nvPr/>
        </p:nvSpPr>
        <p:spPr>
          <a:xfrm rot="-5400000">
            <a:off x="-1211584" y="4548012"/>
            <a:ext cx="3282270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Сравнение с конкурентами</a:t>
            </a:r>
            <a:endParaRPr sz="18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6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17" y="796750"/>
            <a:ext cx="1861795" cy="2665851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pic>
      <p:sp>
        <p:nvSpPr>
          <p:cNvPr id="503" name="Google Shape;503;p6"/>
          <p:cNvSpPr txBox="1"/>
          <p:nvPr/>
        </p:nvSpPr>
        <p:spPr>
          <a:xfrm>
            <a:off x="6728250" y="1400088"/>
            <a:ext cx="51570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РУ № РЗН 2022/18489 от 12.10.2022 года. 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/>
              <a:t>Уникальный алгоритм создания полной анатомической и математической модели зубочелюстной системы </a:t>
            </a:r>
            <a:endParaRPr sz="16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/>
              <a:t>Создание вендор-независимого отечественного средства просмотра и анализа КЛКТ</a:t>
            </a:r>
            <a:endParaRPr sz="1600" b="1"/>
          </a:p>
        </p:txBody>
      </p:sp>
      <p:sp>
        <p:nvSpPr>
          <p:cNvPr id="504" name="Google Shape;504;p6"/>
          <p:cNvSpPr txBox="1"/>
          <p:nvPr/>
        </p:nvSpPr>
        <p:spPr>
          <a:xfrm>
            <a:off x="6201180" y="3366657"/>
            <a:ext cx="59901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</a:rPr>
              <a:t>Dentomo – первая стоматологическая технология на основе ИИ, зарегистрированная в России как медицинское изделие </a:t>
            </a:r>
            <a:endParaRPr sz="1600" b="1">
              <a:solidFill>
                <a:schemeClr val="dk1"/>
              </a:solidFill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PATENT 115,766,31 B1- </a:t>
            </a: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5" name="Google Shape;505;p6"/>
          <p:cNvCxnSpPr/>
          <p:nvPr/>
        </p:nvCxnSpPr>
        <p:spPr>
          <a:xfrm flipH="1">
            <a:off x="797970" y="0"/>
            <a:ext cx="2" cy="6858001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06" name="Google Shape;506;p6" descr="Рисунок 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6" descr="Рисунок 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7510" y="6262012"/>
            <a:ext cx="1532087" cy="34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21421" y="6224357"/>
            <a:ext cx="1377531" cy="422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39560" y="6245872"/>
            <a:ext cx="1415630" cy="379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"/>
          <p:cNvSpPr/>
          <p:nvPr/>
        </p:nvSpPr>
        <p:spPr>
          <a:xfrm>
            <a:off x="4514078" y="329933"/>
            <a:ext cx="3796800" cy="442800"/>
          </a:xfrm>
          <a:prstGeom prst="roundRect">
            <a:avLst>
              <a:gd name="adj" fmla="val 16667"/>
            </a:avLst>
          </a:prstGeom>
          <a:solidFill>
            <a:srgbClr val="00E1C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1B1E1F"/>
                </a:solidFill>
              </a:rPr>
              <a:t>   Основные преимущества</a:t>
            </a:r>
            <a:endParaRPr sz="20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p6" descr="3DViewer.png"/>
          <p:cNvPicPr preferRelativeResize="0"/>
          <p:nvPr/>
        </p:nvPicPr>
        <p:blipFill rotWithShape="1">
          <a:blip r:embed="rId9">
            <a:alphaModFix/>
          </a:blip>
          <a:srcRect b="2657"/>
          <a:stretch/>
        </p:blipFill>
        <p:spPr>
          <a:xfrm>
            <a:off x="2855988" y="796750"/>
            <a:ext cx="3212575" cy="26658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512" name="Google Shape;512;p6"/>
          <p:cNvSpPr txBox="1"/>
          <p:nvPr/>
        </p:nvSpPr>
        <p:spPr>
          <a:xfrm>
            <a:off x="2962275" y="3675500"/>
            <a:ext cx="3000000" cy="26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Установлен статус «подготовка голосования» для заявления о включении сведений о ПО.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Наименование программного обеспечения: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DENTOMO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Наименование правообладателя: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Общество с ограниченной ответственностью НАУЧНО-МЕДИЦИНСКАЯ ФИРМА "ЛАБОРАТОРИЯ ФУНКЦИОНАЛЬНОЙ ДИАГНОСТИКИ"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Номер заявления: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322877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Дата регистрации: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21.02.2025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513" name="Google Shape;513;p6" title="Снимок экрана 2025-04-10 в 22.15.21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7974" y="3749784"/>
            <a:ext cx="2155474" cy="962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" y="10636"/>
            <a:ext cx="12190476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8"/>
          <p:cNvSpPr txBox="1"/>
          <p:nvPr/>
        </p:nvSpPr>
        <p:spPr>
          <a:xfrm>
            <a:off x="955113" y="618875"/>
            <a:ext cx="7712700" cy="6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Осуществлено пилотное внедрение DENTOMO в </a:t>
            </a:r>
            <a:r>
              <a:rPr lang="ru-RU" b="1">
                <a:solidFill>
                  <a:srgbClr val="1B1E1F"/>
                </a:solidFill>
              </a:rPr>
              <a:t>ЦНИИС и ЧЛХ Министерства здравоохранения РФ,</a:t>
            </a:r>
            <a:r>
              <a:rPr lang="ru-RU" b="1">
                <a:solidFill>
                  <a:schemeClr val="dk1"/>
                </a:solidFill>
              </a:rPr>
              <a:t> г.Москва,</a:t>
            </a:r>
            <a:r>
              <a:rPr lang="ru-RU" b="1">
                <a:solidFill>
                  <a:srgbClr val="1B1E1F"/>
                </a:solidFill>
              </a:rPr>
              <a:t> СПБ ГБУЗ Стоматологическая поликлиника №9, г. Санкт-Петербург, </a:t>
            </a:r>
            <a:r>
              <a:rPr lang="ru-RU" sz="1400" b="1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РСП г. Улан-Удэ, ИГМУ, СпбГМУ</a:t>
            </a:r>
            <a:r>
              <a:rPr lang="ru-RU" b="1">
                <a:solidFill>
                  <a:srgbClr val="1B1E1F"/>
                </a:solidFill>
              </a:rPr>
              <a:t>, есть договоренности с СамГМУ</a:t>
            </a:r>
            <a:r>
              <a:rPr lang="ru-RU" sz="1400" b="1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ru-RU" sz="1400" b="1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-RU" sz="1400" b="1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1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Партнеры Яндекс, СберМедИИ, </a:t>
            </a:r>
            <a:r>
              <a:rPr lang="ru-RU" b="1">
                <a:solidFill>
                  <a:srgbClr val="1B1E1F"/>
                </a:solidFill>
              </a:rPr>
              <a:t>ООО “Третье Мнение”</a:t>
            </a:r>
            <a:endParaRPr sz="1400" b="1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B1E1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</a:rPr>
              <a:t>Коммерческое внедрение: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</a:rPr>
              <a:t>         </a:t>
            </a:r>
            <a:r>
              <a:rPr lang="ru-RU">
                <a:solidFill>
                  <a:schemeClr val="dk1"/>
                </a:solidFill>
              </a:rPr>
              <a:t>Сеть независимых КТ-центров</a:t>
            </a:r>
            <a:r>
              <a:rPr lang="ru-RU" b="1">
                <a:solidFill>
                  <a:schemeClr val="dk1"/>
                </a:solidFill>
              </a:rPr>
              <a:t> </a:t>
            </a:r>
            <a:r>
              <a:rPr lang="ru-RU">
                <a:solidFill>
                  <a:schemeClr val="dk1"/>
                </a:solidFill>
              </a:rPr>
              <a:t>MyRay Diagnostica</a:t>
            </a:r>
            <a:r>
              <a:rPr lang="ru-RU" b="1">
                <a:solidFill>
                  <a:schemeClr val="dk1"/>
                </a:solidFill>
              </a:rPr>
              <a:t> </a:t>
            </a:r>
            <a:endParaRPr b="1">
              <a:solidFill>
                <a:schemeClr val="dk1"/>
              </a:solidFill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ООО "Норма", </a:t>
            </a:r>
            <a:br>
              <a:rPr lang="ru-RU"/>
            </a:b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ООО "3D инновационный центр" (г. Тольятти),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ООО "Навитомия" (г. Москва),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ООО “Центр цифровой диагностики” (г. Владикавказ),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Сеть КТ “Denta Vision” (г. Махачкала),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Подразделение сети КТ-центров “Voxel” (г. Санкт-Петербугр),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Сеть КТ центров “Стоматолорика” (г. Пермь),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400"/>
              <a:buFont typeface="Arial"/>
              <a:buNone/>
            </a:pPr>
            <a:r>
              <a:rPr lang="ru-RU"/>
              <a:t>Получены рекомендации по внедрению ГВС по стоматологии Московской области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B1E1F"/>
                </a:solidFill>
              </a:rPr>
              <a:t>         </a:t>
            </a:r>
            <a:r>
              <a:rPr lang="ru-RU" sz="14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Идет работа по масштабированию коммерческих внедрений</a:t>
            </a:r>
            <a:r>
              <a:rPr lang="ru-RU">
                <a:solidFill>
                  <a:srgbClr val="1B1E1F"/>
                </a:solidFill>
              </a:rPr>
              <a:t>, есть заинтересованность со стороны крупных игроков (</a:t>
            </a:r>
            <a:r>
              <a:rPr lang="ru-RU" b="1">
                <a:solidFill>
                  <a:srgbClr val="1B1E1F"/>
                </a:solidFill>
              </a:rPr>
              <a:t>АО “Семейный доктор”, АО “К+31”</a:t>
            </a:r>
            <a:r>
              <a:rPr lang="ru-RU">
                <a:solidFill>
                  <a:srgbClr val="1B1E1F"/>
                </a:solidFill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привлечение новых пользователей в разных сегментах рынка (центры КЛКТ, стоматологические клиники, страховые компании, органы управления здравоохранением, ВУЗы и т.д.)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0" name="Google Shape;52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1704" y="1806387"/>
            <a:ext cx="2231213" cy="440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8"/>
          <p:cNvPicPr preferRelativeResize="0"/>
          <p:nvPr/>
        </p:nvPicPr>
        <p:blipFill rotWithShape="1">
          <a:blip r:embed="rId5">
            <a:alphaModFix/>
          </a:blip>
          <a:srcRect l="4623" t="13718" r="4825" b="12574"/>
          <a:stretch/>
        </p:blipFill>
        <p:spPr>
          <a:xfrm>
            <a:off x="9465155" y="2555657"/>
            <a:ext cx="2231214" cy="664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23195" y="3743611"/>
            <a:ext cx="673174" cy="664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43959" y="5066333"/>
            <a:ext cx="1172763" cy="91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28948" y="4730111"/>
            <a:ext cx="1912609" cy="672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042865" y="5797489"/>
            <a:ext cx="1834787" cy="63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24957" y="1061915"/>
            <a:ext cx="2851437" cy="56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15685" y="3756449"/>
            <a:ext cx="1802074" cy="63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8" descr="Рисунок 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8"/>
          <p:cNvSpPr/>
          <p:nvPr/>
        </p:nvSpPr>
        <p:spPr>
          <a:xfrm>
            <a:off x="3642304" y="119778"/>
            <a:ext cx="4631700" cy="427200"/>
          </a:xfrm>
          <a:prstGeom prst="roundRect">
            <a:avLst>
              <a:gd name="adj" fmla="val 11501"/>
            </a:avLst>
          </a:prstGeom>
          <a:solidFill>
            <a:srgbClr val="00E1C7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1B1E1F"/>
                </a:solidFill>
              </a:rPr>
              <a:t>Партнеры</a:t>
            </a:r>
            <a:endParaRPr sz="2000" b="1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0" name="Google Shape;530;p8"/>
          <p:cNvCxnSpPr/>
          <p:nvPr/>
        </p:nvCxnSpPr>
        <p:spPr>
          <a:xfrm flipH="1">
            <a:off x="797970" y="0"/>
            <a:ext cx="2" cy="6858001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31" name="Google Shape;531;p8"/>
          <p:cNvSpPr txBox="1"/>
          <p:nvPr/>
        </p:nvSpPr>
        <p:spPr>
          <a:xfrm rot="-5400000">
            <a:off x="-779088" y="4980510"/>
            <a:ext cx="2417277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g34a6b64e0b9_0_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4725" y="1057540"/>
            <a:ext cx="7530300" cy="53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g34a6b64e0b9_0_283"/>
          <p:cNvSpPr/>
          <p:nvPr/>
        </p:nvSpPr>
        <p:spPr>
          <a:xfrm>
            <a:off x="4167963" y="333375"/>
            <a:ext cx="3987300" cy="408600"/>
          </a:xfrm>
          <a:prstGeom prst="roundRect">
            <a:avLst>
              <a:gd name="adj" fmla="val 16667"/>
            </a:avLst>
          </a:prstGeom>
          <a:solidFill>
            <a:srgbClr val="00E1C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800" b="1">
                <a:solidFill>
                  <a:srgbClr val="1B1E1F"/>
                </a:solidFill>
              </a:rPr>
              <a:t>Объем рынка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g34a6b64e0b9_0_283"/>
          <p:cNvSpPr txBox="1"/>
          <p:nvPr/>
        </p:nvSpPr>
        <p:spPr>
          <a:xfrm>
            <a:off x="2495600" y="1730648"/>
            <a:ext cx="69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800">
                <a:solidFill>
                  <a:srgbClr val="1B1E1F"/>
                </a:solidFill>
              </a:rPr>
              <a:t>P</a:t>
            </a:r>
            <a:r>
              <a:rPr lang="ru-RU" sz="18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AM</a:t>
            </a:r>
            <a:endParaRPr/>
          </a:p>
        </p:txBody>
      </p:sp>
      <p:sp>
        <p:nvSpPr>
          <p:cNvPr id="539" name="Google Shape;539;g34a6b64e0b9_0_283"/>
          <p:cNvSpPr txBox="1"/>
          <p:nvPr/>
        </p:nvSpPr>
        <p:spPr>
          <a:xfrm>
            <a:off x="2495600" y="2964914"/>
            <a:ext cx="69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ТAM</a:t>
            </a:r>
            <a:endParaRPr/>
          </a:p>
        </p:txBody>
      </p:sp>
      <p:sp>
        <p:nvSpPr>
          <p:cNvPr id="540" name="Google Shape;540;g34a6b64e0b9_0_283"/>
          <p:cNvSpPr txBox="1"/>
          <p:nvPr/>
        </p:nvSpPr>
        <p:spPr>
          <a:xfrm>
            <a:off x="2495600" y="4266784"/>
            <a:ext cx="69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SAM</a:t>
            </a:r>
            <a:endParaRPr/>
          </a:p>
        </p:txBody>
      </p:sp>
      <p:sp>
        <p:nvSpPr>
          <p:cNvPr id="541" name="Google Shape;541;g34a6b64e0b9_0_283"/>
          <p:cNvSpPr txBox="1"/>
          <p:nvPr/>
        </p:nvSpPr>
        <p:spPr>
          <a:xfrm>
            <a:off x="2495600" y="5501050"/>
            <a:ext cx="69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endParaRPr/>
          </a:p>
        </p:txBody>
      </p:sp>
      <p:sp>
        <p:nvSpPr>
          <p:cNvPr id="542" name="Google Shape;542;g34a6b64e0b9_0_283"/>
          <p:cNvSpPr txBox="1"/>
          <p:nvPr/>
        </p:nvSpPr>
        <p:spPr>
          <a:xfrm>
            <a:off x="5334924" y="1717556"/>
            <a:ext cx="220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22,69575 млрд руб.</a:t>
            </a:r>
            <a:endParaRPr sz="18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g34a6b64e0b9_0_283"/>
          <p:cNvSpPr txBox="1"/>
          <p:nvPr/>
        </p:nvSpPr>
        <p:spPr>
          <a:xfrm>
            <a:off x="5334924" y="2975269"/>
            <a:ext cx="220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20,6325 млрд руб.</a:t>
            </a:r>
            <a:endParaRPr sz="18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g34a6b64e0b9_0_283"/>
          <p:cNvSpPr txBox="1"/>
          <p:nvPr/>
        </p:nvSpPr>
        <p:spPr>
          <a:xfrm>
            <a:off x="5334924" y="4232982"/>
            <a:ext cx="220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3,8465 млрд руб.</a:t>
            </a:r>
            <a:endParaRPr sz="18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g34a6b64e0b9_0_283"/>
          <p:cNvSpPr txBox="1"/>
          <p:nvPr/>
        </p:nvSpPr>
        <p:spPr>
          <a:xfrm>
            <a:off x="5334924" y="5490695"/>
            <a:ext cx="220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800" b="1" i="0" u="sng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1,0346 млрд руб</a:t>
            </a:r>
            <a:r>
              <a:rPr lang="ru-RU" sz="18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6" name="Google Shape;546;g34a6b64e0b9_0_283" descr="Рисунок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7" name="Google Shape;547;g34a6b64e0b9_0_283"/>
          <p:cNvCxnSpPr/>
          <p:nvPr/>
        </p:nvCxnSpPr>
        <p:spPr>
          <a:xfrm>
            <a:off x="797972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48" name="Google Shape;548;g34a6b64e0b9_0_283"/>
          <p:cNvSpPr txBox="1"/>
          <p:nvPr/>
        </p:nvSpPr>
        <p:spPr>
          <a:xfrm rot="-5400000">
            <a:off x="-779164" y="4980464"/>
            <a:ext cx="241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Рынок</a:t>
            </a:r>
            <a:endParaRPr sz="18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34a6b64e0b9_0_28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B3C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pic>
        <p:nvPicPr>
          <p:cNvPr id="550" name="Google Shape;550;g34a6b64e0b9_0_283" descr="Рисунок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7510" y="6262012"/>
            <a:ext cx="1532087" cy="34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g34a6b64e0b9_0_2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21421" y="6224357"/>
            <a:ext cx="1377531" cy="422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g34a6b64e0b9_0_28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39560" y="6245872"/>
            <a:ext cx="1415630" cy="379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8"/>
            <a:ext cx="12190476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15"/>
          <p:cNvSpPr/>
          <p:nvPr/>
        </p:nvSpPr>
        <p:spPr>
          <a:xfrm>
            <a:off x="2009555" y="333375"/>
            <a:ext cx="2782957" cy="408620"/>
          </a:xfrm>
          <a:prstGeom prst="roundRect">
            <a:avLst>
              <a:gd name="adj" fmla="val 16667"/>
            </a:avLst>
          </a:prstGeom>
          <a:solidFill>
            <a:srgbClr val="00E1C7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Врачи стоматологи</a:t>
            </a:r>
            <a:endParaRPr sz="18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5"/>
          <p:cNvSpPr/>
          <p:nvPr/>
        </p:nvSpPr>
        <p:spPr>
          <a:xfrm>
            <a:off x="6967332" y="333375"/>
            <a:ext cx="4114799" cy="408620"/>
          </a:xfrm>
          <a:prstGeom prst="roundRect">
            <a:avLst>
              <a:gd name="adj" fmla="val 16667"/>
            </a:avLst>
          </a:prstGeom>
          <a:solidFill>
            <a:srgbClr val="00E1C7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Клиника с 1-3 установками</a:t>
            </a:r>
            <a:endParaRPr sz="18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0" name="Google Shape;560;p15" descr="Рисунок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1" name="Google Shape;561;p15"/>
          <p:cNvCxnSpPr/>
          <p:nvPr/>
        </p:nvCxnSpPr>
        <p:spPr>
          <a:xfrm flipH="1">
            <a:off x="797970" y="0"/>
            <a:ext cx="2" cy="6858001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62" name="Google Shape;562;p15"/>
          <p:cNvSpPr txBox="1"/>
          <p:nvPr/>
        </p:nvSpPr>
        <p:spPr>
          <a:xfrm rot="-5400000">
            <a:off x="-779088" y="4980510"/>
            <a:ext cx="2417277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Рынок</a:t>
            </a:r>
            <a:endParaRPr sz="18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3" name="Google Shape;56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7292" y="1199843"/>
            <a:ext cx="4835958" cy="542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84077" y="1199843"/>
            <a:ext cx="4835958" cy="5426296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15"/>
          <p:cNvSpPr/>
          <p:nvPr/>
        </p:nvSpPr>
        <p:spPr>
          <a:xfrm>
            <a:off x="1467925" y="5734125"/>
            <a:ext cx="369300" cy="195000"/>
          </a:xfrm>
          <a:prstGeom prst="rect">
            <a:avLst/>
          </a:prstGeom>
          <a:solidFill>
            <a:srgbClr val="EAFCF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5"/>
          <p:cNvSpPr txBox="1"/>
          <p:nvPr/>
        </p:nvSpPr>
        <p:spPr>
          <a:xfrm>
            <a:off x="1303375" y="5685373"/>
            <a:ext cx="698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300" b="1">
                <a:solidFill>
                  <a:srgbClr val="1B1E1F"/>
                </a:solidFill>
              </a:rPr>
              <a:t>P</a:t>
            </a:r>
            <a:r>
              <a:rPr lang="ru-RU" sz="1300" b="1" i="0" u="none" strike="noStrike" cap="none">
                <a:solidFill>
                  <a:srgbClr val="1B1E1F"/>
                </a:solidFill>
              </a:rPr>
              <a:t>AM</a:t>
            </a:r>
            <a:endParaRPr sz="900" b="1"/>
          </a:p>
        </p:txBody>
      </p:sp>
      <p:sp>
        <p:nvSpPr>
          <p:cNvPr id="567" name="Google Shape;567;p15"/>
          <p:cNvSpPr/>
          <p:nvPr/>
        </p:nvSpPr>
        <p:spPr>
          <a:xfrm>
            <a:off x="7090675" y="5734125"/>
            <a:ext cx="369300" cy="195000"/>
          </a:xfrm>
          <a:prstGeom prst="rect">
            <a:avLst/>
          </a:prstGeom>
          <a:solidFill>
            <a:srgbClr val="EAFCF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5"/>
          <p:cNvSpPr txBox="1"/>
          <p:nvPr/>
        </p:nvSpPr>
        <p:spPr>
          <a:xfrm>
            <a:off x="6926125" y="5685373"/>
            <a:ext cx="698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300" b="1">
                <a:solidFill>
                  <a:srgbClr val="1B1E1F"/>
                </a:solidFill>
              </a:rPr>
              <a:t>P</a:t>
            </a:r>
            <a:r>
              <a:rPr lang="ru-RU" sz="1300" b="1" i="0" u="none" strike="noStrike" cap="none">
                <a:solidFill>
                  <a:srgbClr val="1B1E1F"/>
                </a:solidFill>
              </a:rPr>
              <a:t>AM</a:t>
            </a:r>
            <a:endParaRPr sz="900" b="1"/>
          </a:p>
        </p:txBody>
      </p:sp>
      <p:pic>
        <p:nvPicPr>
          <p:cNvPr id="569" name="Google Shape;569;p15" descr="Рисунок 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47510" y="6262012"/>
            <a:ext cx="1532087" cy="34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21421" y="6224357"/>
            <a:ext cx="1377531" cy="422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839560" y="6245872"/>
            <a:ext cx="1415630" cy="379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9296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16"/>
          <p:cNvSpPr/>
          <p:nvPr/>
        </p:nvSpPr>
        <p:spPr>
          <a:xfrm>
            <a:off x="1621929" y="333375"/>
            <a:ext cx="3665688" cy="408620"/>
          </a:xfrm>
          <a:prstGeom prst="roundRect">
            <a:avLst>
              <a:gd name="adj" fmla="val 16667"/>
            </a:avLst>
          </a:prstGeom>
          <a:solidFill>
            <a:srgbClr val="00E1C7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Клиники с 5-10 </a:t>
            </a:r>
            <a:r>
              <a:rPr lang="ru-RU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установками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6"/>
          <p:cNvSpPr/>
          <p:nvPr/>
        </p:nvSpPr>
        <p:spPr>
          <a:xfrm>
            <a:off x="7625775" y="390725"/>
            <a:ext cx="3486900" cy="408600"/>
          </a:xfrm>
          <a:prstGeom prst="roundRect">
            <a:avLst>
              <a:gd name="adj" fmla="val 16667"/>
            </a:avLst>
          </a:prstGeom>
          <a:solidFill>
            <a:srgbClr val="00E1C7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Сетевые клиники и КТ-центры</a:t>
            </a:r>
            <a:endParaRPr sz="18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9" name="Google Shape;579;p16" descr="Рисунок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84187"/>
            <a:ext cx="473075" cy="473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0" name="Google Shape;580;p16"/>
          <p:cNvCxnSpPr/>
          <p:nvPr/>
        </p:nvCxnSpPr>
        <p:spPr>
          <a:xfrm flipH="1">
            <a:off x="797970" y="0"/>
            <a:ext cx="2" cy="6858001"/>
          </a:xfrm>
          <a:prstGeom prst="straightConnector1">
            <a:avLst/>
          </a:prstGeom>
          <a:noFill/>
          <a:ln w="9525" cap="flat" cmpd="sng">
            <a:solidFill>
              <a:srgbClr val="4D5759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81" name="Google Shape;581;p16"/>
          <p:cNvSpPr txBox="1"/>
          <p:nvPr/>
        </p:nvSpPr>
        <p:spPr>
          <a:xfrm rot="-5400000">
            <a:off x="-779088" y="4980510"/>
            <a:ext cx="2417277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1B1E1F"/>
                </a:solidFill>
                <a:latin typeface="Arial"/>
                <a:ea typeface="Arial"/>
                <a:cs typeface="Arial"/>
                <a:sym typeface="Arial"/>
              </a:rPr>
              <a:t>Рынок</a:t>
            </a:r>
            <a:endParaRPr sz="1800" b="0" i="0" u="none" strike="noStrike" cap="none">
              <a:solidFill>
                <a:srgbClr val="1B1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2" name="Google Shape;58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7292" y="1203832"/>
            <a:ext cx="4828738" cy="541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79265" y="1203831"/>
            <a:ext cx="4828738" cy="5418195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6"/>
          <p:cNvSpPr/>
          <p:nvPr/>
        </p:nvSpPr>
        <p:spPr>
          <a:xfrm>
            <a:off x="1467925" y="5734125"/>
            <a:ext cx="369300" cy="195000"/>
          </a:xfrm>
          <a:prstGeom prst="rect">
            <a:avLst/>
          </a:prstGeom>
          <a:solidFill>
            <a:srgbClr val="EAFCF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6"/>
          <p:cNvSpPr/>
          <p:nvPr/>
        </p:nvSpPr>
        <p:spPr>
          <a:xfrm>
            <a:off x="7102150" y="5734125"/>
            <a:ext cx="369300" cy="195000"/>
          </a:xfrm>
          <a:prstGeom prst="rect">
            <a:avLst/>
          </a:prstGeom>
          <a:solidFill>
            <a:srgbClr val="EAFCF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6"/>
          <p:cNvSpPr txBox="1"/>
          <p:nvPr/>
        </p:nvSpPr>
        <p:spPr>
          <a:xfrm>
            <a:off x="1303375" y="5685373"/>
            <a:ext cx="698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300" b="1">
                <a:solidFill>
                  <a:srgbClr val="1B1E1F"/>
                </a:solidFill>
              </a:rPr>
              <a:t>P</a:t>
            </a:r>
            <a:r>
              <a:rPr lang="ru-RU" sz="1300" b="1" i="0" u="none" strike="noStrike" cap="none">
                <a:solidFill>
                  <a:srgbClr val="1B1E1F"/>
                </a:solidFill>
              </a:rPr>
              <a:t>AM</a:t>
            </a:r>
            <a:endParaRPr sz="900" b="1"/>
          </a:p>
        </p:txBody>
      </p:sp>
      <p:sp>
        <p:nvSpPr>
          <p:cNvPr id="587" name="Google Shape;587;p16"/>
          <p:cNvSpPr txBox="1"/>
          <p:nvPr/>
        </p:nvSpPr>
        <p:spPr>
          <a:xfrm>
            <a:off x="6937600" y="5685373"/>
            <a:ext cx="698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Font typeface="Arial"/>
              <a:buNone/>
            </a:pPr>
            <a:r>
              <a:rPr lang="ru-RU" sz="1300" b="1">
                <a:solidFill>
                  <a:srgbClr val="1B1E1F"/>
                </a:solidFill>
              </a:rPr>
              <a:t>P</a:t>
            </a:r>
            <a:r>
              <a:rPr lang="ru-RU" sz="1300" b="1" i="0" u="none" strike="noStrike" cap="none">
                <a:solidFill>
                  <a:srgbClr val="1B1E1F"/>
                </a:solidFill>
              </a:rPr>
              <a:t>AM</a:t>
            </a:r>
            <a:endParaRPr sz="900" b="1"/>
          </a:p>
        </p:txBody>
      </p:sp>
      <p:pic>
        <p:nvPicPr>
          <p:cNvPr id="588" name="Google Shape;588;p16" descr="Рисунок 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47510" y="6262012"/>
            <a:ext cx="1532087" cy="34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21421" y="6224357"/>
            <a:ext cx="1377531" cy="422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839560" y="6245872"/>
            <a:ext cx="1415630" cy="379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1B1E1F"/>
      </a:dk1>
      <a:lt1>
        <a:srgbClr val="1F0B04"/>
      </a:lt1>
      <a:dk2>
        <a:srgbClr val="A7A7A7"/>
      </a:dk2>
      <a:lt2>
        <a:srgbClr val="535353"/>
      </a:lt2>
      <a:accent1>
        <a:srgbClr val="F1C200"/>
      </a:accent1>
      <a:accent2>
        <a:srgbClr val="FE491E"/>
      </a:accent2>
      <a:accent3>
        <a:srgbClr val="00C8C7"/>
      </a:accent3>
      <a:accent4>
        <a:srgbClr val="2452B8"/>
      </a:accent4>
      <a:accent5>
        <a:srgbClr val="17205D"/>
      </a:accent5>
      <a:accent6>
        <a:srgbClr val="5C0F8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1B1E1F"/>
      </a:dk1>
      <a:lt1>
        <a:srgbClr val="1F0B04"/>
      </a:lt1>
      <a:dk2>
        <a:srgbClr val="A7A7A7"/>
      </a:dk2>
      <a:lt2>
        <a:srgbClr val="535353"/>
      </a:lt2>
      <a:accent1>
        <a:srgbClr val="F1C200"/>
      </a:accent1>
      <a:accent2>
        <a:srgbClr val="FE491E"/>
      </a:accent2>
      <a:accent3>
        <a:srgbClr val="00C8C7"/>
      </a:accent3>
      <a:accent4>
        <a:srgbClr val="2452B8"/>
      </a:accent4>
      <a:accent5>
        <a:srgbClr val="17205D"/>
      </a:accent5>
      <a:accent6>
        <a:srgbClr val="5C0F8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1C200"/>
      </a:accent1>
      <a:accent2>
        <a:srgbClr val="FE491E"/>
      </a:accent2>
      <a:accent3>
        <a:srgbClr val="00C8C7"/>
      </a:accent3>
      <a:accent4>
        <a:srgbClr val="2452B8"/>
      </a:accent4>
      <a:accent5>
        <a:srgbClr val="17205D"/>
      </a:accent5>
      <a:accent6>
        <a:srgbClr val="5C0F8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Microsoft Office PowerPoint</Application>
  <PresentationFormat>Широкоэкранный</PresentationFormat>
  <Paragraphs>229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Helvetica Neue</vt:lpstr>
      <vt:lpstr>Calibri</vt:lpstr>
      <vt:lpstr>Lato</vt:lpstr>
      <vt:lpstr>Тема Office</vt:lpstr>
      <vt:lpstr>Тема Office</vt:lpstr>
      <vt:lpstr>ООО НМФ «Лаборатория функциональной диагностики» ОРН 1124387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Evgeny Solovykh</dc:creator>
  <cp:lastModifiedBy>Ксения Ульянова</cp:lastModifiedBy>
  <cp:revision>1</cp:revision>
  <dcterms:modified xsi:type="dcterms:W3CDTF">2025-04-21T07:11:22Z</dcterms:modified>
</cp:coreProperties>
</file>